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58" r:id="rId5"/>
    <p:sldId id="259" r:id="rId6"/>
    <p:sldId id="276" r:id="rId7"/>
    <p:sldId id="277" r:id="rId8"/>
    <p:sldId id="278" r:id="rId9"/>
    <p:sldId id="285" r:id="rId10"/>
    <p:sldId id="284" r:id="rId11"/>
    <p:sldId id="283" r:id="rId12"/>
    <p:sldId id="286" r:id="rId13"/>
    <p:sldId id="287" r:id="rId14"/>
    <p:sldId id="288" r:id="rId15"/>
    <p:sldId id="289" r:id="rId16"/>
    <p:sldId id="260" r:id="rId17"/>
    <p:sldId id="267" r:id="rId18"/>
    <p:sldId id="265" r:id="rId19"/>
    <p:sldId id="268" r:id="rId20"/>
    <p:sldId id="269" r:id="rId21"/>
    <p:sldId id="270" r:id="rId22"/>
    <p:sldId id="271" r:id="rId23"/>
    <p:sldId id="261" r:id="rId24"/>
    <p:sldId id="266" r:id="rId25"/>
    <p:sldId id="262" r:id="rId26"/>
    <p:sldId id="272" r:id="rId27"/>
    <p:sldId id="263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9.jpeg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3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3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3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3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3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5.jpeg"/><Relationship Id="rId10" Type="http://schemas.openxmlformats.org/officeDocument/2006/relationships/image" Target="../media/image13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8.jpe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825843"/>
            <a:ext cx="6400800" cy="2592288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Прощай, ботаника!</a:t>
            </a:r>
            <a:endParaRPr lang="ru-RU" sz="8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65618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Биологический турнир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Биологический турнир Прощай, ботаника\_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573016"/>
            <a:ext cx="2633663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3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Биологический турнир Прощай, ботаника\подорожниклисть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29" y="4870447"/>
            <a:ext cx="2417247" cy="16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Биологический турнир Прощай, ботаник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62" y="801446"/>
            <a:ext cx="2154770" cy="16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Биологический турнир Прощай, ботаника\5296444_x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30" y="771265"/>
            <a:ext cx="1969104" cy="155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Биологический турнир Прощай, ботаника\cvetok-zverobo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62" y="2600695"/>
            <a:ext cx="1500023" cy="200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Биологический турнир Прощай, ботаника\podsolnu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19" y="2872948"/>
            <a:ext cx="2746937" cy="17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Биологический турнир Прощай, ботаника\diente-de-leon-stv7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4" y="764704"/>
            <a:ext cx="2150302" cy="156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Биологический турнир Прощай, ботаника\es21227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" y="2708920"/>
            <a:ext cx="2326932" cy="18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Биологический турнир Прощай, ботаника\img_68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" y="4895728"/>
            <a:ext cx="2136836" cy="16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Биологический турнир Прощай, ботаника\lopuhbolsho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39" y="4951104"/>
            <a:ext cx="2488470" cy="156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6389" y="6442865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подорожник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30741" y="4520872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подсолнечник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63362" y="2416029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96984" y="2204454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земляника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32089" y="4526396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зверобой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60569" y="6498406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лопух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45322" y="6475306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томат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67498" y="4520872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белена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324" y="2231363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6543" y="0"/>
            <a:ext cx="8677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ru-RU" sz="2400" b="1" dirty="0"/>
              <a:t>Это растение лекарственное, но может вызвать серьезное заболевание у овец.</a:t>
            </a:r>
          </a:p>
        </p:txBody>
      </p:sp>
    </p:spTree>
    <p:extLst>
      <p:ext uri="{BB962C8B-B14F-4D97-AF65-F5344CB8AC3E}">
        <p14:creationId xmlns:p14="http://schemas.microsoft.com/office/powerpoint/2010/main" val="9400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Биологический турнир Прощай, ботаника\подорожниклисть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37" y="4941166"/>
            <a:ext cx="2131042" cy="14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Биологический турнир Прощай, ботаник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871" y="699409"/>
            <a:ext cx="2058759" cy="15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Биологический турнир Прощай, ботаника\5296444_x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498" y="718728"/>
            <a:ext cx="2000569" cy="15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Биологический турнир Прощай, ботаника\cvetok-zverobo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69" y="2636911"/>
            <a:ext cx="1269366" cy="16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Биологический турнир Прощай, ботаника\podsolnu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479" y="2710099"/>
            <a:ext cx="2720151" cy="170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Биологический турнир Прощай, ботаника\diente-de-leon-stv7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0" y="769502"/>
            <a:ext cx="2020590" cy="14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Биологический турнир Прощай, ботаника\es21227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6" y="2636912"/>
            <a:ext cx="2096479" cy="169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Биологический турнир Прощай, ботаника\img_68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22633"/>
            <a:ext cx="2160240" cy="1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Биологический турнир Прощай, ботаника\lopuhbolsho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16" y="4941167"/>
            <a:ext cx="2441610" cy="15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6389" y="6442865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подорожник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26518" y="4528599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подсолнечник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97829" y="2315106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32089" y="2213690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земляника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94521" y="4422770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зверобой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60569" y="6498406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лопух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45322" y="6475306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томат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23466" y="4336206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белена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91169" y="221615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6738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ru-RU" sz="2400" b="1" dirty="0"/>
              <a:t>«С молоком, а не коровушка, летает, а не соловушка».</a:t>
            </a:r>
          </a:p>
        </p:txBody>
      </p:sp>
    </p:spTree>
    <p:extLst>
      <p:ext uri="{BB962C8B-B14F-4D97-AF65-F5344CB8AC3E}">
        <p14:creationId xmlns:p14="http://schemas.microsoft.com/office/powerpoint/2010/main" val="9400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Биологический турнир Прощай, ботаника\подорожниклисть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37" y="4941166"/>
            <a:ext cx="2131042" cy="14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Биологический турнир Прощай, ботаник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47" y="1040091"/>
            <a:ext cx="2058759" cy="15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Биологический турнир Прощай, ботаника\5296444_x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02" y="1040091"/>
            <a:ext cx="2000569" cy="15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Биологический турнир Прощай, ботаника\cvetok-zverobo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38" y="2913560"/>
            <a:ext cx="1269366" cy="16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Биологический турнир Прощай, ботаника\podsolnu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05954"/>
            <a:ext cx="2720151" cy="170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Биологический турнир Прощай, ботаника\diente-de-leon-stv7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2" y="1036940"/>
            <a:ext cx="2020590" cy="14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Биологический турнир Прощай, ботаника\es21227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9" y="2829305"/>
            <a:ext cx="2096479" cy="169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Биологический турнир Прощай, ботаника\img_68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22633"/>
            <a:ext cx="2160240" cy="1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Биологический турнир Прощай, ботаника\lopuhbolsho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16" y="4941167"/>
            <a:ext cx="2441610" cy="15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6389" y="6442865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подорожник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26518" y="4528599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подсолнечник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19317" y="2508635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13008" y="2533401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земляника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02067" y="4528599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зверобой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60569" y="6498406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лопух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45322" y="6475306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томат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23466" y="4410194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белена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47135" y="2398356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673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ru-RU" sz="2000" b="1" dirty="0"/>
              <a:t>Это растение, появившееся вместе с первыми европейцами в Северной Америке, индейцы называли «следом белого человека».</a:t>
            </a:r>
          </a:p>
        </p:txBody>
      </p:sp>
    </p:spTree>
    <p:extLst>
      <p:ext uri="{BB962C8B-B14F-4D97-AF65-F5344CB8AC3E}">
        <p14:creationId xmlns:p14="http://schemas.microsoft.com/office/powerpoint/2010/main" val="37796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Биологический турнир Прощай, ботаника\подорожниклисть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37" y="4941166"/>
            <a:ext cx="2131042" cy="14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Биологический турнир Прощай, ботаник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47" y="1040091"/>
            <a:ext cx="2058759" cy="15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Биологический турнир Прощай, ботаника\5296444_x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02" y="1040091"/>
            <a:ext cx="2000569" cy="15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Биологический турнир Прощай, ботаника\cvetok-zverobo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38" y="2913560"/>
            <a:ext cx="1269366" cy="16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Биологический турнир Прощай, ботаника\podsolnu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05954"/>
            <a:ext cx="2720151" cy="170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Биологический турнир Прощай, ботаника\diente-de-leon-stv7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2" y="1036940"/>
            <a:ext cx="2020590" cy="14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Биологический турнир Прощай, ботаника\es21227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9" y="2829305"/>
            <a:ext cx="2096479" cy="169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Биологический турнир Прощай, ботаника\img_68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22633"/>
            <a:ext cx="2160240" cy="1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Биологический турнир Прощай, ботаника\lopuhbolsho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16" y="4941167"/>
            <a:ext cx="2441610" cy="15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6389" y="6442865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подорожник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26518" y="4528599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подсолнечник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19317" y="2508635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13008" y="2533401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земляника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02067" y="4528599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зверобой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60569" y="6498406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лопух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45322" y="6475306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томат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23466" y="4410194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белена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47135" y="2398356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673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ru-RU" sz="2400" b="1" dirty="0"/>
              <a:t>«На лесной поляне красуется Татьяна: алый сарафан, белые крапинки».</a:t>
            </a:r>
          </a:p>
        </p:txBody>
      </p:sp>
    </p:spTree>
    <p:extLst>
      <p:ext uri="{BB962C8B-B14F-4D97-AF65-F5344CB8AC3E}">
        <p14:creationId xmlns:p14="http://schemas.microsoft.com/office/powerpoint/2010/main" val="18452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Биологический турнир Прощай, ботаника\подорожниклисть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37" y="4941166"/>
            <a:ext cx="2131042" cy="14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Биологический турнир Прощай, ботаник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47" y="1040091"/>
            <a:ext cx="2058759" cy="15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Биологический турнир Прощай, ботаника\5296444_x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02" y="1040091"/>
            <a:ext cx="2000569" cy="15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Биологический турнир Прощай, ботаника\cvetok-zverobo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38" y="2913560"/>
            <a:ext cx="1269366" cy="16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Биологический турнир Прощай, ботаника\podsolnu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05954"/>
            <a:ext cx="2720151" cy="170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Биологический турнир Прощай, ботаника\diente-de-leon-stv7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2" y="1036940"/>
            <a:ext cx="2020590" cy="14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Биологический турнир Прощай, ботаника\es21227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9" y="2829305"/>
            <a:ext cx="2096479" cy="169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Биологический турнир Прощай, ботаника\img_68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22633"/>
            <a:ext cx="2160240" cy="1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Биологический турнир Прощай, ботаника\lopuhbolsho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16" y="4941167"/>
            <a:ext cx="2441610" cy="15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6389" y="6442865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подорожник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26518" y="4528599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подсолнечник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19317" y="2508635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13008" y="2533401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земляника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02067" y="4528599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зверобой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60569" y="6498406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лопух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45322" y="6475306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томат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23466" y="4410194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белена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47135" y="2398356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673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ru-RU" sz="2000" b="1" dirty="0"/>
              <a:t>Это растение очень ядовито, отравление им нарушает работу нервной системы, иногда его называют «бешеная трава».</a:t>
            </a:r>
          </a:p>
        </p:txBody>
      </p:sp>
    </p:spTree>
    <p:extLst>
      <p:ext uri="{BB962C8B-B14F-4D97-AF65-F5344CB8AC3E}">
        <p14:creationId xmlns:p14="http://schemas.microsoft.com/office/powerpoint/2010/main" val="22593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Биологический турнир Прощай, ботаника\подорожниклисть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37" y="4941166"/>
            <a:ext cx="2131042" cy="14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Биологический турнир Прощай, ботаник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47" y="1040091"/>
            <a:ext cx="2058759" cy="15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Биологический турнир Прощай, ботаника\5296444_x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02" y="1040091"/>
            <a:ext cx="2000569" cy="15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Биологический турнир Прощай, ботаника\cvetok-zverobo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38" y="3020776"/>
            <a:ext cx="1269366" cy="16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Биологический турнир Прощай, ботаника\podsolnu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05954"/>
            <a:ext cx="2720151" cy="170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Биологический турнир Прощай, ботаника\diente-de-leon-stv7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2" y="1036940"/>
            <a:ext cx="2020590" cy="14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Биологический турнир Прощай, ботаника\es21227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8" y="2829305"/>
            <a:ext cx="2096479" cy="169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Биологический турнир Прощай, ботаника\img_68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22633"/>
            <a:ext cx="2160240" cy="1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Биологический турнир Прощай, ботаника\lopuhbolsho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16" y="4941167"/>
            <a:ext cx="2441610" cy="15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6389" y="6442865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подорожник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26518" y="4528599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подсолнечник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19317" y="2508635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13008" y="2533401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земляника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02067" y="4571835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зверобой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60569" y="6498406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лопух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45322" y="6475306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томат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23466" y="4453301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белена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47135" y="2398356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673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ru-RU" b="1" dirty="0"/>
              <a:t>Это растение французы именуют «</a:t>
            </a:r>
            <a:r>
              <a:rPr lang="ru-RU" b="1" dirty="0" err="1"/>
              <a:t>пом</a:t>
            </a:r>
            <a:r>
              <a:rPr lang="ru-RU" b="1" dirty="0"/>
              <a:t> де тер», что значит «земляное яблоко», а итальянцы – «</a:t>
            </a:r>
            <a:r>
              <a:rPr lang="ru-RU" b="1" dirty="0" err="1"/>
              <a:t>пом</a:t>
            </a:r>
            <a:r>
              <a:rPr lang="ru-RU" b="1" dirty="0"/>
              <a:t> д амур» – «яблоко любви». О каком растении идет речь?</a:t>
            </a:r>
          </a:p>
        </p:txBody>
      </p:sp>
    </p:spTree>
    <p:extLst>
      <p:ext uri="{BB962C8B-B14F-4D97-AF65-F5344CB8AC3E}">
        <p14:creationId xmlns:p14="http://schemas.microsoft.com/office/powerpoint/2010/main" val="28846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512511" cy="37444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8800" dirty="0" smtClean="0">
                <a:solidFill>
                  <a:srgbClr val="FF0000"/>
                </a:solidFill>
              </a:rPr>
              <a:t>Загадки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Биологический турнир Прощай, ботаника\gliciniya_foto_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b="1" dirty="0" smtClean="0">
                <a:solidFill>
                  <a:srgbClr val="00B050"/>
                </a:solidFill>
              </a:rPr>
              <a:t>Что не сеяно родится?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ilgiliforum.com/resim/2015/03/01/109383_cimen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5868652" cy="39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5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</a:rPr>
              <a:t>Берега зеленые, вода красная, рыбки черные.</a:t>
            </a:r>
            <a:endParaRPr lang="ru-RU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http://freepoll.ru/wp-content/uploads/2015/11/-..-__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3781182" cy="283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488832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</a:rPr>
              <a:t>Вырос в поле дом, полон дом окон, все ставни заколочены.</a:t>
            </a:r>
            <a:endParaRPr lang="ru-RU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http://mirbelogorya.ru/images/stories/news/2014/07/%D0%BF%D0%BE%D0%BB%D0%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4846761" cy="324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0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Цель турнира: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568952" cy="433881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Повторение, обобщение и систематизация знаний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разделу «Ботаника» 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усовершенствование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знаний и умений обучающихся, приобретенных на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уроках;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творческих способностей обучающихся, самостоятельности, эстетических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вкусов;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3. расширение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мировоззрения обучающихся, эстетическое, этическое воспитание.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5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Шарик бел, весь мир одел.</a:t>
            </a:r>
            <a:endParaRPr lang="ru-R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chimimu.ru/wp-content/uploads/2015/05/organicheskiy_hlopok_internet_magazi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2484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6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Сижу на дереве, кругла как шар, сладка как мед.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agrosadsibiri.ru/components/com_jshopping/files/img_products/full__________________________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3818111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9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8092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Красненька матрешка, </a:t>
            </a:r>
          </a:p>
          <a:p>
            <a:pPr marL="45720" indent="0" algn="ctr"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беленько сердечко.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correct-food.com/images/stories/ARCHIVES/-Vegetable/2/redi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528392" cy="3401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8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3528392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Название растений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Биологический турнир Прощай, ботаника\d05ae693ccc35ebb0602ef3290d42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6258272" cy="31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632848" cy="42816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Задание: из предложенных букв составить названия растений.</a:t>
            </a:r>
          </a:p>
          <a:p>
            <a:pPr marL="45720" indent="0">
              <a:buNone/>
            </a:pPr>
            <a:endParaRPr lang="ru-RU" sz="3200" b="1" dirty="0" smtClean="0"/>
          </a:p>
          <a:p>
            <a:pPr marL="4572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А, О, И, Е, К, Р, М, Н, Л, Я, П, Д, Т, С, Ш, В.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ru0.anyfad.com/items/t1@bffb9f8e-3f6e-43bb-a3ed-4ffca6a3c68d/Koroleva-klumby-roza-floribund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573909" cy="2421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5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512511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Третий лишний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Биологический турнир Прощай, ботаника\7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84" y="3933056"/>
            <a:ext cx="3530338" cy="26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7221" y="116632"/>
            <a:ext cx="8784976" cy="57218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/>
              <a:t>Задание: определить лишнее растение и объяснить.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1. Овес, одуванчик, пшеница.</a:t>
            </a:r>
          </a:p>
          <a:p>
            <a:pPr marL="45720" indent="0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2. Клевер, лилия, земляника.</a:t>
            </a:r>
          </a:p>
          <a:p>
            <a:pPr marL="45720" indent="0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3. Картофель, кукуруза, горох.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G:\Биологический турнир Прощай, ботаника\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06" y="4093318"/>
            <a:ext cx="3432381" cy="257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Кроссворд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Биологический турнир Прощай, ботаника\78730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584171" cy="34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4857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СПАСИБО ЗА ВНИМАНИЕ! </a:t>
            </a:r>
          </a:p>
          <a:p>
            <a:pPr marL="4572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ДО НОВЫХ ВСТРЕЧ!!!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Этапы турнира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208912" cy="4896544"/>
          </a:xfrm>
        </p:spPr>
        <p:txBody>
          <a:bodyPr>
            <a:noAutofit/>
          </a:bodyPr>
          <a:lstStyle/>
          <a:p>
            <a:pPr marL="502920" indent="-457200" algn="r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Приветствие</a:t>
            </a:r>
          </a:p>
          <a:p>
            <a:pPr marL="502920" indent="-457200" algn="r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Ботаническая эстафета</a:t>
            </a:r>
          </a:p>
          <a:p>
            <a:pPr marL="502920" indent="-457200" algn="r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pPr marL="502920" indent="-457200" algn="r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Название растений</a:t>
            </a:r>
          </a:p>
          <a:p>
            <a:pPr marL="502920" indent="-457200" algn="r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Третий лишний</a:t>
            </a:r>
          </a:p>
          <a:p>
            <a:pPr marL="502920" indent="-457200" algn="r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Кроссворд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Биологический турнир Прощай, ботаника\43022497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34563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8" cy="35283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8000" dirty="0" smtClean="0">
                <a:solidFill>
                  <a:srgbClr val="FF0000"/>
                </a:solidFill>
              </a:rPr>
              <a:t>Приветствие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Биологический турнир Прощай, ботани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4674096" cy="29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4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84776" cy="3960440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Ботаническая эстафета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Биологический турнир Прощай, ботаника\colorful-tulips-18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92317"/>
            <a:ext cx="5344816" cy="33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Биологический турнир Прощай, ботаника\подорожниклисть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37" y="4561670"/>
            <a:ext cx="2689126" cy="182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Биологический турнир Прощай, ботаник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6738"/>
            <a:ext cx="2401094" cy="18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Биологический турнир Прощай, ботаника\5296444_x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80" y="122548"/>
            <a:ext cx="2214587" cy="17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Биологический турнир Прощай, ботаника\cvetok-zverobo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69" y="2238931"/>
            <a:ext cx="1567852" cy="209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Биологический турнир Прощай, ботаника\podsolnu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89" y="2288228"/>
            <a:ext cx="3121174" cy="195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Биологический турнир Прощай, ботаника\diente-de-leon-stv7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0" y="156738"/>
            <a:ext cx="2304256" cy="167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Биологический турнир Прощай, ботаника\es21227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6" y="2190985"/>
            <a:ext cx="2646635" cy="21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Биологический турнир Прощай, ботаника\img_68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06642"/>
            <a:ext cx="2314890" cy="173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Биологический турнир Прощай, ботаника\lopuhbolsho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15" y="4746249"/>
            <a:ext cx="2751929" cy="172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6389" y="6442865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подорожник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26518" y="4219130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подсолнечник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30741" y="1933530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32089" y="1869599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земляника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94521" y="4422770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зверобой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60569" y="6498406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лопух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45322" y="6475306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томат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23466" y="4336206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белена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91169" y="1840627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4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Биологический турнир Прощай, ботаника\подорожниклисть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06" y="4998239"/>
            <a:ext cx="2239182" cy="152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Биологический турнир Прощай, ботаник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10" y="877958"/>
            <a:ext cx="2142553" cy="16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Биологический турнир Прощай, ботаника\5296444_x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64" y="888333"/>
            <a:ext cx="1949571" cy="15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Биологический турнир Прощай, ботаника\cvetok-zverobo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712" y="2817070"/>
            <a:ext cx="1396332" cy="18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Биологический турнир Прощай, ботаника\podsolnu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37" y="2865678"/>
            <a:ext cx="2916619" cy="18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Биологический турнир Прощай, ботаника\diente-de-leon-stv7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8" y="825191"/>
            <a:ext cx="2098866" cy="15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Биологический турнир Прощай, ботаника\es21227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4" y="2645026"/>
            <a:ext cx="2421095" cy="196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Биологический турнир Прощай, ботаника\img_68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30688"/>
            <a:ext cx="1882842" cy="141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Биологический турнир Прощай, ботаника\lopuhbolsho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93" y="4998239"/>
            <a:ext cx="2350751" cy="147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6389" y="6442865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подорожник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4607436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подсолнечник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58021" y="2505633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17452" y="2323374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земляника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23546" y="4624461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зверобой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60569" y="6498406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лопух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45322" y="6475306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томат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43829" y="4660845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белена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21231" y="2275694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0419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народе бытует выражение «привязался как репей». Какое растение, точнее его соплодие, имеется в виду?</a:t>
            </a:r>
          </a:p>
        </p:txBody>
      </p:sp>
    </p:spTree>
    <p:extLst>
      <p:ext uri="{BB962C8B-B14F-4D97-AF65-F5344CB8AC3E}">
        <p14:creationId xmlns:p14="http://schemas.microsoft.com/office/powerpoint/2010/main" val="9400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Биологический турнир Прощай, ботаника\подорожниклисть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746548"/>
            <a:ext cx="2417247" cy="16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Биологический турнир Прощай, ботаник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95710"/>
            <a:ext cx="2257078" cy="169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Биологический турнир Прощай, ботаника\5296444_x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88" y="793684"/>
            <a:ext cx="2021579" cy="15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Биологический турнир Прощай, ботаника\cvetok-zverobo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89" y="2659095"/>
            <a:ext cx="1396332" cy="18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Биологический турнир Прощай, ботаника\podsolnu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68" y="2599883"/>
            <a:ext cx="2916619" cy="18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Биологический турнир Прощай, ботаника\diente-de-leon-stv7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2" y="800038"/>
            <a:ext cx="2180390" cy="15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Биологический турнир Прощай, ботаника\es21227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2" y="2616828"/>
            <a:ext cx="2349087" cy="19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Биологический турнир Прощай, ботаника\img_68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6" y="4807520"/>
            <a:ext cx="2180390" cy="163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Биологический турнир Прощай, ботаника\lopuhbolsho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43581"/>
            <a:ext cx="2596972" cy="163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6389" y="6442865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подорожник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60969" y="4422770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подсолнечник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77652" y="2295239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57760" y="2289763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земляника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94521" y="4422770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зверобой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60569" y="6498406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лопух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45322" y="6475306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томат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47664" y="4460890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белена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14879" y="2289763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7" y="2554"/>
            <a:ext cx="8627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ru-RU" b="1" dirty="0"/>
              <a:t>Соцветие этого растения напоминает маленькое солнце. В России смекалистые крестьяне впервые в мире стали жать масло из его семянок.</a:t>
            </a:r>
          </a:p>
        </p:txBody>
      </p:sp>
    </p:spTree>
    <p:extLst>
      <p:ext uri="{BB962C8B-B14F-4D97-AF65-F5344CB8AC3E}">
        <p14:creationId xmlns:p14="http://schemas.microsoft.com/office/powerpoint/2010/main" val="9400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Биологический турнир Прощай, ботаника\подорожниклисть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22" y="4956843"/>
            <a:ext cx="2358285" cy="160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Биологический турнир Прощай, ботаник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902" y="1048228"/>
            <a:ext cx="2113062" cy="158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Биологический турнир Прощай, ботаника\5296444_x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046" y="898098"/>
            <a:ext cx="1978613" cy="156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Биологический турнир Прощай, ботаника\cvetok-zverobo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69" y="2738877"/>
            <a:ext cx="1567852" cy="209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Биологический турнир Прощай, ботаника\podsolnu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57" y="2968773"/>
            <a:ext cx="2746937" cy="17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Биологический турнир Прощай, ботаника\diente-de-leon-stv7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0" y="1279003"/>
            <a:ext cx="2020590" cy="14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Биологический турнир Прощай, ботаника\es21227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0" y="3039210"/>
            <a:ext cx="2149255" cy="174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Биологический турнир Прощай, ботаника\img_68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5" y="5047205"/>
            <a:ext cx="2098866" cy="15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Биологический турнир Прощай, ботаника\lopuhbolsho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71" y="5069414"/>
            <a:ext cx="2373831" cy="14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6389" y="6442865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подорожник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30741" y="4614662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подсолнечник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63363" y="2564904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96984" y="2274371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земляника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27701" y="4705538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зверобой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60569" y="6498406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лопух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67737" y="6498899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томат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23466" y="4677873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белена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81275" y="266987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6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ru-RU" sz="2400" b="1" dirty="0"/>
              <a:t>Народы Западной Европы считают это растение жилищем маленьких человечков – «эльфов».</a:t>
            </a:r>
          </a:p>
        </p:txBody>
      </p:sp>
    </p:spTree>
    <p:extLst>
      <p:ext uri="{BB962C8B-B14F-4D97-AF65-F5344CB8AC3E}">
        <p14:creationId xmlns:p14="http://schemas.microsoft.com/office/powerpoint/2010/main" val="9400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463</Words>
  <Application>Microsoft Office PowerPoint</Application>
  <PresentationFormat>Экран (4:3)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Georgia</vt:lpstr>
      <vt:lpstr>Times New Roman</vt:lpstr>
      <vt:lpstr>Trebuchet MS</vt:lpstr>
      <vt:lpstr>Воздушный поток</vt:lpstr>
      <vt:lpstr>Биологический турнир</vt:lpstr>
      <vt:lpstr>Цель турнира:</vt:lpstr>
      <vt:lpstr>Этапы турнира</vt:lpstr>
      <vt:lpstr>  Приветствие</vt:lpstr>
      <vt:lpstr>Ботаническая эстафета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Название растений</vt:lpstr>
      <vt:lpstr>Презентация PowerPoint</vt:lpstr>
      <vt:lpstr>Третий лишний</vt:lpstr>
      <vt:lpstr>Презентация PowerPoint</vt:lpstr>
      <vt:lpstr>Кроссворд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Биологический турнир</dc:title>
  <dc:creator>k209-p01</dc:creator>
  <cp:lastModifiedBy>User</cp:lastModifiedBy>
  <cp:revision>38</cp:revision>
  <dcterms:created xsi:type="dcterms:W3CDTF">2016-05-16T05:50:09Z</dcterms:created>
  <dcterms:modified xsi:type="dcterms:W3CDTF">2024-02-19T14:44:42Z</dcterms:modified>
</cp:coreProperties>
</file>