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god-byka.ru/wp-content/uploads/2020/08/1587234884_3-p-novogodnie-foni-dlya-prezentatsii-6-1536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013" cy="6840760"/>
          </a:xfrm>
          <a:prstGeom prst="rect">
            <a:avLst/>
          </a:prstGeom>
          <a:noFill/>
        </p:spPr>
      </p:pic>
      <p:pic>
        <p:nvPicPr>
          <p:cNvPr id="3076" name="Picture 4" descr="https://img-fotki.yandex.ru/get/15512/200418627.38/0_111117_7729893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132" y="1484784"/>
            <a:ext cx="7098868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894564">
            <a:off x="2187577" y="2495354"/>
            <a:ext cx="437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wavyHeavy" dirty="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ожидании</a:t>
            </a:r>
          </a:p>
          <a:p>
            <a:r>
              <a:rPr lang="ru-RU" sz="3200" i="1" u="wavyHeavy" dirty="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Нового года</a:t>
            </a:r>
            <a:endParaRPr lang="ru-RU" sz="3200" i="1" u="wavyHeavy" dirty="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od-byka.ru/wp-content/uploads/2020/08/1587234884_3-p-novogodnie-foni-dlya-prezentatsii-6-1536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thumbs.dreamstime.com/z/%D0%B4%D0%B5%D1%82%D0%B8-%D0%B8%D0%BC%D0%B5%D1%8F-%D0%B1%D0%BE%D0%B9-%D1%81%D0%BD%D0%B5%D0%B6%D0%BD%D0%BE%D0%B3%D0%BE-%D0%BA%D0%BE%D0%BC%D0%B0-34633288.jpg"/>
          <p:cNvPicPr>
            <a:picLocks noChangeAspect="1" noChangeArrowheads="1"/>
          </p:cNvPicPr>
          <p:nvPr/>
        </p:nvPicPr>
        <p:blipFill>
          <a:blip r:embed="rId3" cstate="print"/>
          <a:srcRect l="4426" t="8350" r="4391" b="15113"/>
          <a:stretch>
            <a:fillRect/>
          </a:stretch>
        </p:blipFill>
        <p:spPr bwMode="auto">
          <a:xfrm>
            <a:off x="323528" y="1196752"/>
            <a:ext cx="822593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od-byka.ru/wp-content/uploads/2020/08/1587234884_3-p-novogodnie-foni-dlya-prezentatsii-6-1536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1268760"/>
            <a:ext cx="1800200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0" i="1" dirty="0" smtClean="0"/>
              <a:t>24</a:t>
            </a:r>
            <a:endParaRPr lang="ru-RU" sz="1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96752"/>
            <a:ext cx="2016224" cy="186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0" i="1" dirty="0" smtClean="0"/>
              <a:t>18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96752"/>
            <a:ext cx="1678665" cy="186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1500" i="1" dirty="0" smtClean="0"/>
              <a:t>12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356992"/>
            <a:ext cx="1316972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3 </a:t>
            </a:r>
            <a:r>
              <a:rPr lang="ru-RU" sz="3200" dirty="0" err="1" smtClean="0"/>
              <a:t>х</a:t>
            </a:r>
            <a:r>
              <a:rPr lang="ru-RU" sz="3200" dirty="0" smtClean="0"/>
              <a:t> 6</a:t>
            </a:r>
          </a:p>
          <a:p>
            <a:r>
              <a:rPr lang="ru-RU" sz="3200" dirty="0" smtClean="0"/>
              <a:t>6 </a:t>
            </a:r>
            <a:r>
              <a:rPr lang="ru-RU" sz="3200" dirty="0" err="1" smtClean="0"/>
              <a:t>х</a:t>
            </a:r>
            <a:r>
              <a:rPr lang="ru-RU" sz="3200" dirty="0" smtClean="0"/>
              <a:t> 3</a:t>
            </a:r>
          </a:p>
          <a:p>
            <a:r>
              <a:rPr lang="ru-RU" sz="3200" dirty="0" smtClean="0"/>
              <a:t>2 </a:t>
            </a:r>
            <a:r>
              <a:rPr lang="ru-RU" sz="3200" dirty="0" err="1" smtClean="0"/>
              <a:t>х</a:t>
            </a:r>
            <a:r>
              <a:rPr lang="ru-RU" sz="3200" dirty="0" smtClean="0"/>
              <a:t> 9</a:t>
            </a:r>
          </a:p>
          <a:p>
            <a:r>
              <a:rPr lang="ru-RU" sz="3200" dirty="0" smtClean="0"/>
              <a:t>9 </a:t>
            </a:r>
            <a:r>
              <a:rPr lang="ru-RU" sz="3200" dirty="0" err="1" smtClean="0"/>
              <a:t>х</a:t>
            </a:r>
            <a:r>
              <a:rPr lang="ru-RU" sz="3200" dirty="0" smtClean="0"/>
              <a:t> 2</a:t>
            </a:r>
          </a:p>
          <a:p>
            <a:r>
              <a:rPr lang="ru-RU" sz="3200" dirty="0" smtClean="0"/>
              <a:t>18 </a:t>
            </a:r>
            <a:r>
              <a:rPr lang="ru-RU" sz="3200" dirty="0" err="1" smtClean="0"/>
              <a:t>х</a:t>
            </a:r>
            <a:r>
              <a:rPr lang="ru-RU" sz="3200" dirty="0" smtClean="0"/>
              <a:t> 1</a:t>
            </a:r>
          </a:p>
          <a:p>
            <a:r>
              <a:rPr lang="ru-RU" sz="3200" dirty="0" smtClean="0"/>
              <a:t>1 </a:t>
            </a:r>
            <a:r>
              <a:rPr lang="ru-RU" sz="3200" dirty="0" err="1" smtClean="0"/>
              <a:t>х</a:t>
            </a:r>
            <a:r>
              <a:rPr lang="ru-RU" sz="3200" dirty="0" smtClean="0"/>
              <a:t> 18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284984"/>
            <a:ext cx="1266693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3 </a:t>
            </a:r>
            <a:r>
              <a:rPr lang="ru-RU" sz="3200" dirty="0" err="1" smtClean="0"/>
              <a:t>х</a:t>
            </a:r>
            <a:r>
              <a:rPr lang="ru-RU" sz="3200" dirty="0" smtClean="0"/>
              <a:t> 4 </a:t>
            </a:r>
          </a:p>
          <a:p>
            <a:r>
              <a:rPr lang="ru-RU" sz="3200" dirty="0" smtClean="0"/>
              <a:t>4 </a:t>
            </a:r>
            <a:r>
              <a:rPr lang="ru-RU" sz="3200" dirty="0" err="1" smtClean="0"/>
              <a:t>х</a:t>
            </a:r>
            <a:r>
              <a:rPr lang="ru-RU" sz="3200" dirty="0" smtClean="0"/>
              <a:t> 3</a:t>
            </a:r>
          </a:p>
          <a:p>
            <a:r>
              <a:rPr lang="ru-RU" sz="3200" dirty="0" smtClean="0"/>
              <a:t>6 </a:t>
            </a:r>
            <a:r>
              <a:rPr lang="ru-RU" sz="3200" dirty="0" err="1" smtClean="0"/>
              <a:t>х</a:t>
            </a:r>
            <a:r>
              <a:rPr lang="ru-RU" sz="3200" dirty="0" smtClean="0"/>
              <a:t> 2 </a:t>
            </a:r>
          </a:p>
          <a:p>
            <a:r>
              <a:rPr lang="ru-RU" sz="3200" dirty="0" smtClean="0"/>
              <a:t>2 </a:t>
            </a:r>
            <a:r>
              <a:rPr lang="ru-RU" sz="3200" dirty="0" err="1" smtClean="0"/>
              <a:t>х</a:t>
            </a:r>
            <a:r>
              <a:rPr lang="ru-RU" sz="3200" dirty="0" smtClean="0"/>
              <a:t> 6 </a:t>
            </a:r>
          </a:p>
          <a:p>
            <a:r>
              <a:rPr lang="ru-RU" sz="3200" dirty="0" smtClean="0"/>
              <a:t>12 </a:t>
            </a:r>
            <a:r>
              <a:rPr lang="ru-RU" sz="3200" dirty="0" err="1" smtClean="0"/>
              <a:t>х</a:t>
            </a:r>
            <a:r>
              <a:rPr lang="ru-RU" sz="3200" dirty="0" smtClean="0"/>
              <a:t> 1</a:t>
            </a:r>
          </a:p>
          <a:p>
            <a:r>
              <a:rPr lang="ru-RU" sz="3200" dirty="0" smtClean="0"/>
              <a:t>1 </a:t>
            </a:r>
            <a:r>
              <a:rPr lang="ru-RU" sz="3200" dirty="0" err="1" smtClean="0"/>
              <a:t>х</a:t>
            </a:r>
            <a:r>
              <a:rPr lang="ru-RU" sz="3200" dirty="0" smtClean="0"/>
              <a:t> 12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3356992"/>
            <a:ext cx="1368152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8 </a:t>
            </a:r>
            <a:r>
              <a:rPr lang="ru-RU" sz="3200" dirty="0" err="1" smtClean="0"/>
              <a:t>х</a:t>
            </a:r>
            <a:r>
              <a:rPr lang="ru-RU" sz="3200" dirty="0" smtClean="0"/>
              <a:t> 3</a:t>
            </a:r>
          </a:p>
          <a:p>
            <a:r>
              <a:rPr lang="ru-RU" sz="3200" dirty="0" smtClean="0"/>
              <a:t>3 </a:t>
            </a:r>
            <a:r>
              <a:rPr lang="ru-RU" sz="3200" dirty="0" err="1" smtClean="0"/>
              <a:t>х</a:t>
            </a:r>
            <a:r>
              <a:rPr lang="ru-RU" sz="3200" dirty="0" smtClean="0"/>
              <a:t> 8</a:t>
            </a:r>
          </a:p>
          <a:p>
            <a:r>
              <a:rPr lang="ru-RU" sz="3200" dirty="0" smtClean="0"/>
              <a:t>4 </a:t>
            </a:r>
            <a:r>
              <a:rPr lang="ru-RU" sz="3200" dirty="0" err="1" smtClean="0"/>
              <a:t>х</a:t>
            </a:r>
            <a:r>
              <a:rPr lang="ru-RU" sz="3200" dirty="0" smtClean="0"/>
              <a:t> 6</a:t>
            </a:r>
          </a:p>
          <a:p>
            <a:r>
              <a:rPr lang="ru-RU" sz="3200" dirty="0" smtClean="0"/>
              <a:t>6 </a:t>
            </a:r>
            <a:r>
              <a:rPr lang="ru-RU" sz="3200" dirty="0" err="1" smtClean="0"/>
              <a:t>х</a:t>
            </a:r>
            <a:r>
              <a:rPr lang="ru-RU" sz="3200" dirty="0" smtClean="0"/>
              <a:t> 4</a:t>
            </a:r>
          </a:p>
          <a:p>
            <a:r>
              <a:rPr lang="ru-RU" sz="3200" dirty="0" smtClean="0"/>
              <a:t>24 </a:t>
            </a:r>
            <a:r>
              <a:rPr lang="ru-RU" sz="3200" dirty="0" err="1" smtClean="0"/>
              <a:t>х</a:t>
            </a:r>
            <a:r>
              <a:rPr lang="ru-RU" sz="3200" dirty="0" smtClean="0"/>
              <a:t> 1</a:t>
            </a:r>
          </a:p>
          <a:p>
            <a:r>
              <a:rPr lang="ru-RU" sz="3200" dirty="0" smtClean="0"/>
              <a:t> 1 </a:t>
            </a:r>
            <a:r>
              <a:rPr lang="ru-RU" sz="3200" dirty="0" err="1" smtClean="0"/>
              <a:t>х</a:t>
            </a:r>
            <a:r>
              <a:rPr lang="ru-RU" sz="3200" dirty="0" smtClean="0"/>
              <a:t> 24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3425031"/>
          <a:ext cx="6077585" cy="876300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1000" dirty="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-5 </a:t>
                      </a:r>
                      <a:r>
                        <a:rPr lang="ru-RU" sz="1000" dirty="0" err="1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снеж</a:t>
                      </a:r>
                      <a:r>
                        <a:rPr lang="ru-RU" sz="1000" dirty="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ll</a:t>
                      </a:r>
                      <a:r>
                        <a:rPr lang="ru-RU" sz="1000" dirty="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- ? в   раз&lt;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Оля-   зв.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Петя-    на 3 зв. больше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A1A1A"/>
                          </a:solidFill>
                          <a:latin typeface="Arial"/>
                          <a:ea typeface="Calibri"/>
                          <a:cs typeface="Times New Roman"/>
                        </a:rPr>
                        <a:t>В мешке деда Мороза были подарки. Он раздал их     детям. Каждый получил по 2 подарка. Сколько было подарков в мешке?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god-byka.ru/wp-content/uploads/2020/08/1587234884_3-p-novogodnie-foni-dlya-prezentatsii-6-1536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87624" y="692696"/>
            <a:ext cx="34563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 5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снеж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ll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? в   раз &lt;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552" y="3100319"/>
            <a:ext cx="5256584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Оля  -         звезд.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Петя  -    на 3 звезд. больше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132856"/>
            <a:ext cx="295232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 мешке деда Мороза были подарки. Он раздал их     детям. Каждый получил по 2 подарка. Сколько было подарков в мешке?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11967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15982310" flipV="1">
            <a:off x="3363032" y="534725"/>
            <a:ext cx="993766" cy="1396061"/>
          </a:xfrm>
          <a:prstGeom prst="circularArrow">
            <a:avLst>
              <a:gd name="adj1" fmla="val 12500"/>
              <a:gd name="adj2" fmla="val 3224525"/>
              <a:gd name="adj3" fmla="val 20457681"/>
              <a:gd name="adj4" fmla="val 10800000"/>
              <a:gd name="adj5" fmla="val 1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06896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15982310" flipV="1">
            <a:off x="4913718" y="3211666"/>
            <a:ext cx="900742" cy="808717"/>
          </a:xfrm>
          <a:prstGeom prst="circularArrow">
            <a:avLst>
              <a:gd name="adj1" fmla="val 12500"/>
              <a:gd name="adj2" fmla="val 3224525"/>
              <a:gd name="adj3" fmla="val 20457681"/>
              <a:gd name="adj4" fmla="val 10800000"/>
              <a:gd name="adj5" fmla="val 1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350100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2129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 animBg="1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od-byka.ru/wp-content/uploads/2020/08/1587234884_3-p-novogodnie-foni-dlya-prezentatsii-6-1536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Рабочий стол\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910215" cy="5932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od-byka.ru/wp-content/uploads/2020/08/1587234884_3-p-novogodnie-foni-dlya-prezentatsii-6-1536x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otoramki.online/thumb/frame/300/1/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344737" cy="55446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1" y="1484784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Замирают ссоры и тревоги,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Мир становится счастливей и добрей!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Новый год вот-вот уж на подходе,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Приглашает в каждый дом гостей!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Он подарит сотни новых шансов,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И раскрасит всё в счастливый цвет!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Поздравляю с новым, настоящим!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 годом многих радостных побед!</a:t>
            </a:r>
            <a:b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160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9</cp:revision>
  <dcterms:created xsi:type="dcterms:W3CDTF">2021-12-06T12:31:12Z</dcterms:created>
  <dcterms:modified xsi:type="dcterms:W3CDTF">2021-12-07T14:19:07Z</dcterms:modified>
</cp:coreProperties>
</file>