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3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3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2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3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0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9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CAE5-6A42-4782-A0E1-5071D9EA56D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D65C-579C-458A-B797-5B8D927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556" y="836712"/>
            <a:ext cx="5826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«Повторение пройденного по теме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«Имя прилагательное»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31" y="3068960"/>
            <a:ext cx="3865671" cy="298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5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1124744"/>
            <a:ext cx="5112568" cy="432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8397" y="2417785"/>
            <a:ext cx="3168352" cy="14184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47079" y="2456402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речи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44923"/>
            <a:ext cx="2706398" cy="1276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91780"/>
            <a:ext cx="218539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567" y="4293096"/>
            <a:ext cx="331236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3112" y="2604783"/>
            <a:ext cx="2041376" cy="10444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Морфологические признаки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7079" y="4750296"/>
            <a:ext cx="155636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750296"/>
            <a:ext cx="144016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4750296"/>
            <a:ext cx="144016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8" idx="2"/>
            <a:endCxn id="9" idx="0"/>
          </p:cNvCxnSpPr>
          <p:nvPr/>
        </p:nvCxnSpPr>
        <p:spPr>
          <a:xfrm flipH="1">
            <a:off x="4925259" y="3649243"/>
            <a:ext cx="3018541" cy="1101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6660232" y="3649243"/>
            <a:ext cx="1283568" cy="1101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1" idx="0"/>
          </p:cNvCxnSpPr>
          <p:nvPr/>
        </p:nvCxnSpPr>
        <p:spPr>
          <a:xfrm>
            <a:off x="7943800" y="3649243"/>
            <a:ext cx="300608" cy="1101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92951" y="944923"/>
            <a:ext cx="244827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>
            <a:stCxn id="8" idx="0"/>
            <a:endCxn id="19" idx="2"/>
          </p:cNvCxnSpPr>
          <p:nvPr/>
        </p:nvCxnSpPr>
        <p:spPr>
          <a:xfrm flipH="1" flipV="1">
            <a:off x="7317087" y="1859323"/>
            <a:ext cx="626713" cy="7454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5128" y="1032791"/>
            <a:ext cx="18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Общее значение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224390" y="282618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154" y="4318810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Синтаксическая роль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6" y="404664"/>
            <a:ext cx="89496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6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Вставьте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буквы. Выпишите из текста прилагательные вместе с существительными, к которым они относятся. Укажите род, число, падеж прилагательных.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Белка- самый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..й обитатель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л..сов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Большеглазая,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ушастенькая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мордочка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пышн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..ми усами,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..й пушистый хвост, гибкое тельце – прелесть, а не зверёк! Очень любит лесные орехи и грибы, которые сушит, наколов на сучок.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строит гнездо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крыш..й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же гнезде она летом бельчат выкармливает. Есть у белки и страшный враг- куница. Как 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и быстр.. белка, куница её часто догоняет и ловит. А иногда может схватить и ночью, прямо в гнезде.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1.Выберите верное утверждение.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Белка – обитатель лесов.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Осенью в гнезде выкармливает бельчат.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Белка собирает шишки и сушит их.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Куница – враг белки.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Сделайте морфологический разбор имени прилагательного с пышными усами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08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53479"/>
            <a:ext cx="82500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таблицу словосочетания, распределяя их по видам орфограмм. Вставьте пропущенные буквы.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Ветер свеж.., 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воду,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ландыша, песок сыпуч..,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..м овраге,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пахуч..й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хвое, серебрист… паутину,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хорош..м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настроении,  лицом пригож..,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ночи, пирог горяч…, на весен… солнышке, 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колюч..м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кустарнике 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дорогу, денёк хорош, 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..й земле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33389"/>
              </p:ext>
            </p:extLst>
          </p:nvPr>
        </p:nvGraphicFramePr>
        <p:xfrm>
          <a:off x="719572" y="3501008"/>
          <a:ext cx="7889994" cy="3063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973"/>
                <a:gridCol w="2780133"/>
                <a:gridCol w="25688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Гласные в падежных окончаниях прилагательных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О – Е после шипящих в  окончаниях прилагательных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Правописание кратких прилагательных с основой на шипящую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28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64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417"/>
            <a:ext cx="7526610" cy="65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6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273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13</cp:revision>
  <dcterms:created xsi:type="dcterms:W3CDTF">2023-01-28T16:05:42Z</dcterms:created>
  <dcterms:modified xsi:type="dcterms:W3CDTF">2023-04-10T13:58:14Z</dcterms:modified>
</cp:coreProperties>
</file>