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57" r:id="rId17"/>
    <p:sldId id="259" r:id="rId18"/>
    <p:sldId id="260" r:id="rId19"/>
    <p:sldId id="261" r:id="rId20"/>
    <p:sldId id="26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304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32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0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733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38423-1471-455F-9032-0C8DDA491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41333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57733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0BAEB76-EBC3-48CD-A5CB-3DF6646360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35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1696-0879-4419-AA3C-F4EA09ECC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8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46800" y="1828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733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46800" y="3733800"/>
            <a:ext cx="5029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C258B-27A1-460F-937A-135E79645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5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0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5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0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25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19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2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вт 28.11.23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НЕДЕЛЯ АЯ\праздник\db23e5322e2f90284b8c5d210af177a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164" y="230005"/>
            <a:ext cx="8471265" cy="635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НЕДЕЛЯ АЯ\праздник\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936" y="0"/>
            <a:ext cx="8619345" cy="6464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mycdn.me/getVideoPreview?id=701100132865&amp;idx=7&amp;type=39&amp;tkn=4lsSt06_sqzvigVXI5Q4qgEXKYk&amp;fn=vid_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19" y="266074"/>
            <a:ext cx="11106046" cy="624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.mycdn.me/i?r=AEHujHvw2RjEbemUCNEorZbxYpb_p_9AcN2FmGik64KrkfwAKOJyw_mBlWlFPioRIYZ7Zi9s0CiBOSDmbngC-I-k&amp;amp;fn=external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4708" y="272502"/>
            <a:ext cx="8478759" cy="635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s://yandex-images.clstorage.net/m9un7V414/cd6dears6rI/4_Q0lTc1ZL4UfqstX6wIX4rd4IWSetKiHQSK5SpjfXfiPn7ZXAnUKDbwpRKHMjbXD-ZpX_NyD19KIxZAqzU-GDfkYcfgpKS_UWxpvlkvDFrZ2rBAwvyTo8tHiGqlK2Nq-SDnBgDV3vuisjEF1bSzB9W8-dIgcZiGwXVcSrOrLw4lsbSQtWIuN5vjZ-nd78SanJ9qjAN1TaYW25HsZmdv7vihbc7InNv2Jrw7ABov9wub-C9dKzhSQ0s3UI-yYq5HaTgx3DeiLn-bbWZu0SjBnJkXLUMN8MZmGlOdb-sjoiE3pmAPiBofdyY3-09RLnJH1j6s3Oy_3UTJeF8B-qxuRyf4thE9bmX2mCVnJ55oxRCTlGKJSHNGJhqREWTpKGLns6ApQk2WmD-mtf0N1qG8RhT_L10jOFAABr4TB72qowtmMbDQNW0ncl1h4OlSJwJSWZytykh8hSsSn58p7mUp5nfiYokC3pc3r7Q8jtXqNUrW8axd7boZjgh4Hwq6YSNBqrT4Wv5rq76S62Ao2qMM1x3dqYpBMkUj1xedpGvlKKb_YmfNwxZc-2I8_c7er_uIkf1tWuh5EINKORfGNeNqCW8yf1vyYyX9k-9sJxqgjFfb26EAxLQDIRdQWC2vpqun8Ofgx0vVXvUm8PQPWKvxj5G-4R6kMplOTf1UhjqhoAApfXAd8mKme1uk5-ZebEhU3xJnQ0eySORX3p5rbyPm6_LiYokAVRt4Yf30zVjjN8hT86FVYzRbTgl12wM1bewF63G2WjArYXmVK2HklOfC05BTaIxNMs_lmVidq2DlY6AyIaiPhdfVtqZ1OE0fpTQB2z5i1CkzEYsHeVpFsu3pjCa7P9c_oGU62q7jKZZhDFpfXqSNzfRJKVpXVqDrIafgNGAlxcmdWH9hMLzJlS06x1Z5ZBpjs54CCXEUj3Qk5wlh_bUaMSdk-ZlkKSYXb8PY0p3liQSxxaRQXl1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s://yandex-images.clstorage.net/m9un7V414/cd6dears6rI/4_Q0lTc1ZL4UfqstX6wIX4rd4IWSetKiHQSK5SpjfXfiPn7ZXAnUKDbwpRKHMjbXD-ZpX_NyD19KIxZAqzU-GDfkYcfgpKS_UWxpvlkvDFrZ2rBAwvyTo8tHiGqlK2Nq-SDnBgDV3vuisjEF1bSzB9W8-dIgcZiGwXVcSrOrLw4lsbSQtWIuN5vjZ-nd78SanJ9qjAN1TaYW25HsZmdv7vihbc7InNv2Jrw7ABov9wub-C9dKzhSQ0s3UI-yYq5HaTgx3DeiLn-bbWZu0SjBnJkXLUMN8MZmGlOdb-sjoiE3pmAPiBofdyY3-09RLnJH1j6s3Oy_3UTJeF8B-qxuRyf4thE9bmX2mCVnJ55oxRCTlGKJSHNGJhqREWTpKGLns6ApQk2WmD-mtf0N1qG8RhT_L10jOFAABr4TB72qowtmMbDQNW0ncl1h4OlSJwJSWZytykh8hSsSn58p7mUp5nfiYokC3pc3r7Q8jtXqNUrW8axd7boZjgh4Hwq6YSNBqrT4Wv5rq76S62Ao2qMM1x3dqYpBMkUj1xedpGvlKKb_YmfNwxZc-2I8_c7er_uIkf1tWuh5EINKORfGNeNqCW8yf1vyYyX9k-9sJxqgjFfb26EAxLQDIRdQWC2vpqun8Ofgx0vVXvUm8PQPWKvxj5G-4R6kMplOTf1UhjqhoAApfXAd8mKme1uk5-ZebEhU3xJnQ0eySORX3p5rbyPm6_LiYokAVRt4Yf30zVjjN8hT86FVYzRbTgl12wM1bewF63G2WjArYXmVK2HklOfC05BTaIxNMs_lmVidq2DlY6AyIaiPhdfVtqZ1OE0fpTQB2z5i1CkzEYsHeVpFsu3pjCa7P9c_oGU62q7jKZZhDFpfXqSNzfRJKVpXVqDrIafgNGAlxcmdWH9hMLzJlS06x1Z5ZBpjs54CCXEUj3Qk5wlh_bUaMSdk-ZlkKSYXb8PY0p3liQSxxaRQXl1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0" name="Picture 6" descr="https://i.ytimg.com/vi/t38XcYzqCik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0" name="Picture 12" descr="E:\НЕДЕЛЯ АЯ\праздник\wednesday-vecheri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378"/>
            <a:ext cx="12136482" cy="6340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1604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She follows </a:t>
            </a:r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a talking rabbit down a hole and into a fantasy world? </a:t>
            </a:r>
            <a:endParaRPr lang="ru-RU" sz="36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6636" y="3581540"/>
            <a:ext cx="45725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Alice</a:t>
            </a:r>
            <a:endParaRPr lang="ru-RU" sz="8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3194978"/>
            <a:ext cx="2500875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559" y="260648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Comic Sans MS" panose="030F0702030302020204" pitchFamily="66" charset="0"/>
              </a:rPr>
              <a:t>What is the name of the princess who fell asleep on her 16th birthday? </a:t>
            </a:r>
            <a:endParaRPr lang="ru-RU" sz="4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517426" y="2708920"/>
            <a:ext cx="460851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Sleeping Beauty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2708920"/>
            <a:ext cx="256017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6861" y="380874"/>
            <a:ext cx="102773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She </a:t>
            </a:r>
            <a:r>
              <a:rPr lang="en-US" sz="3200" dirty="0">
                <a:latin typeface="Comic Sans MS" panose="030F0702030302020204" pitchFamily="66" charset="0"/>
              </a:rPr>
              <a:t>is a beautiful girl. She is slim. She has got dark hair and lovely eyes. She wears a long blue and yellow dress. She is very kind and has a lot of friends. </a:t>
            </a:r>
            <a:r>
              <a:rPr lang="ru-RU" sz="3200" dirty="0" err="1">
                <a:latin typeface="Comic Sans MS" panose="030F0702030302020204" pitchFamily="66" charset="0"/>
              </a:rPr>
              <a:t>She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lives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in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the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 smtClean="0">
                <a:latin typeface="Comic Sans MS" panose="030F0702030302020204" pitchFamily="66" charset="0"/>
              </a:rPr>
              <a:t>forest</a:t>
            </a:r>
            <a:r>
              <a:rPr lang="ru-RU" sz="3200" dirty="0" smtClean="0">
                <a:latin typeface="Comic Sans MS" panose="030F0702030302020204" pitchFamily="66" charset="0"/>
              </a:rPr>
              <a:t>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44725" y="3182566"/>
            <a:ext cx="38363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Snowhite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918" y="2501485"/>
            <a:ext cx="4518211" cy="38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915" y="476518"/>
            <a:ext cx="105606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She is pretty. She has got fair hair and beautiful lips. She is slim and wears a long blue dress. She is kind and not lazy. She can do everything about the house and she can dance well.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8789" y="4381830"/>
            <a:ext cx="41729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Cinderella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4265" y="2815645"/>
            <a:ext cx="2601150" cy="370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3317" y="824459"/>
            <a:ext cx="571323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err="1" smtClean="0"/>
              <a:t>Aa</a:t>
            </a:r>
            <a:endParaRPr lang="ru-RU" sz="3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3341" y="681825"/>
            <a:ext cx="105477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 is an orch. He is very big and strong. His </a:t>
            </a:r>
            <a:r>
              <a:rPr lang="en-US" sz="40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skin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is green.</a:t>
            </a:r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92710" y="3951272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6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Shrek</a:t>
            </a:r>
            <a:endParaRPr lang="ru-RU" sz="6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3341" y="2751191"/>
            <a:ext cx="4883523" cy="37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8112" y="629587"/>
            <a:ext cx="538356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dirty="0" err="1" smtClean="0"/>
              <a:t>Dd</a:t>
            </a:r>
            <a:endParaRPr lang="ru-RU" sz="3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2891" y="710439"/>
            <a:ext cx="433644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dirty="0" smtClean="0"/>
              <a:t>M</a:t>
            </a:r>
            <a:r>
              <a:rPr lang="en-US" sz="9600" dirty="0" smtClean="0"/>
              <a:t>m</a:t>
            </a:r>
            <a:endParaRPr lang="ru-RU" sz="9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2970" y="560537"/>
            <a:ext cx="5102679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dirty="0" smtClean="0"/>
              <a:t>Pp</a:t>
            </a:r>
            <a:endParaRPr lang="ru-RU" sz="3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7764" y="530557"/>
            <a:ext cx="409278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dirty="0" smtClean="0"/>
              <a:t>Ss</a:t>
            </a:r>
            <a:endParaRPr lang="ru-RU" sz="3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423" y="695448"/>
            <a:ext cx="722665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dirty="0" err="1" smtClean="0"/>
              <a:t>Ww</a:t>
            </a:r>
            <a:endParaRPr lang="ru-RU" sz="3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nahabino.ru/wp-content/uploads/2023/02/e941b53276bfb9ead57b2ab428598bb2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82" y="0"/>
            <a:ext cx="109727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НЕДЕЛЯ АЯ\праздник\1679441571_phonoteka-org-p-elza-multik-oboi-instagram-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795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146</Words>
  <Application>Microsoft Office PowerPoint</Application>
  <PresentationFormat>Широкоэкранный</PresentationFormat>
  <Paragraphs>16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Comic Sans MS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2023-11-15T17:42:59Z</dcterms:created>
  <dcterms:modified xsi:type="dcterms:W3CDTF">2023-11-28T17:14:29Z</dcterms:modified>
</cp:coreProperties>
</file>