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92" r:id="rId4"/>
    <p:sldId id="284" r:id="rId5"/>
    <p:sldId id="285" r:id="rId6"/>
    <p:sldId id="302" r:id="rId7"/>
    <p:sldId id="287" r:id="rId8"/>
    <p:sldId id="306" r:id="rId9"/>
    <p:sldId id="259" r:id="rId10"/>
    <p:sldId id="304" r:id="rId11"/>
    <p:sldId id="290" r:id="rId12"/>
    <p:sldId id="301" r:id="rId13"/>
    <p:sldId id="303" r:id="rId14"/>
    <p:sldId id="305" r:id="rId15"/>
    <p:sldId id="281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80684"/>
    <a:srgbClr val="6600CC"/>
    <a:srgbClr val="996633"/>
    <a:srgbClr val="FF99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2" autoAdjust="0"/>
    <p:restoredTop sz="95341" autoAdjust="0"/>
  </p:normalViewPr>
  <p:slideViewPr>
    <p:cSldViewPr>
      <p:cViewPr varScale="1">
        <p:scale>
          <a:sx n="108" d="100"/>
          <a:sy n="108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8ED6-A2C5-4038-9639-FCF3AD5302C4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F787A-38CA-4E66-9288-6C9BFEE443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53F5-64F2-4661-ADAB-0CCC20FA7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42B9-F553-46AC-8558-E53C97A906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5C1D-7054-43DB-B123-11C801FFB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AC40-313E-499B-9B36-4CC47B6D2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A5B4-7858-46B2-8C81-BC57AF3962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EA29-5752-4FB5-8806-1157EDC9E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A108-6AD3-49A0-B1AF-8CB6698B2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B857-08E2-490A-A5C0-32029566A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653D-D3D4-471E-9CFA-AE9C68706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15A-D11A-4555-8EAA-8410D3EF31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7D6-C1D6-4C57-A1D2-822BAD9EF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AFE3-76EA-4376-8482-63BB90FAC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FCB3F80-1CAE-4C19-994D-FCDDADF6F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00100" y="2643182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пожаловать!</a:t>
            </a:r>
          </a:p>
        </p:txBody>
      </p:sp>
      <p:pic>
        <p:nvPicPr>
          <p:cNvPr id="3" name="Druzhba_krepkaya_ne_slomaetsya_-_Detskie_pesenki_Druzhba_krepkaya_ne_slomaetsya-0.1-38">
            <a:hlinkClick r:id="" action="ppaction://media"/>
            <a:extLst>
              <a:ext uri="{FF2B5EF4-FFF2-40B4-BE49-F238E27FC236}">
                <a16:creationId xmlns:a16="http://schemas.microsoft.com/office/drawing/2014/main" id="{69CFEE64-2DA5-4697-A66B-C54F13D99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9535-6F26-4C86-BAAE-7C287D9A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ПОДУМАЙ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598A0-DEA3-457B-ACBF-40E3619A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ru-RU" sz="4800" dirty="0">
                <a:latin typeface="Comic Sans MS" pitchFamily="66" charset="0"/>
              </a:rPr>
              <a:t>Дружба – как стекло: расколешь- не соберёшь.</a:t>
            </a:r>
          </a:p>
          <a:p>
            <a:endParaRPr lang="ru-RU" sz="4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4800" dirty="0">
                <a:latin typeface="Comic Sans MS" pitchFamily="66" charset="0"/>
              </a:rPr>
              <a:t>Трусливый друг опаснее врага.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7983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3265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800" dirty="0"/>
          </a:p>
        </p:txBody>
      </p:sp>
      <p:pic>
        <p:nvPicPr>
          <p:cNvPr id="9" name="Picture 2" descr="Персонажи советских (российских) мультфиль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2000240"/>
            <a:ext cx="3612763" cy="459638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1296145"/>
          </a:xfrm>
        </p:spPr>
        <p:txBody>
          <a:bodyPr/>
          <a:lstStyle/>
          <a:p>
            <a:r>
              <a:rPr lang="ru-RU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48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Стихи о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Дружбе</a:t>
            </a:r>
            <a:r>
              <a:rPr lang="ru-RU" sz="4800" dirty="0"/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5216624" cy="1201688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чебурашка: новости - Telegraf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3034623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92867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Произносишь слово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«дружба» </a:t>
            </a:r>
            <a:r>
              <a:rPr lang="ru-RU" sz="2800" dirty="0">
                <a:latin typeface="Comic Sans MS" pitchFamily="66" charset="0"/>
              </a:rPr>
              <a:t>и вспоминаешь весёлых героев мультфильмов:</a:t>
            </a:r>
          </a:p>
        </p:txBody>
      </p:sp>
      <p:pic>
        <p:nvPicPr>
          <p:cNvPr id="9" name="Picture 4" descr="Категория Детские футболки, Детские футбо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147" y="3464719"/>
            <a:ext cx="348260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«Кто с кем дружит?»</a:t>
            </a:r>
          </a:p>
        </p:txBody>
      </p:sp>
      <p:pic>
        <p:nvPicPr>
          <p:cNvPr id="8" name="Picture 2" descr="http://img-fotki.yandex.ru/get/9558/16969765.1b2/0_87746_3a472b2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785818" cy="1646673"/>
          </a:xfrm>
          <a:prstGeom prst="rect">
            <a:avLst/>
          </a:prstGeom>
          <a:noFill/>
        </p:spPr>
      </p:pic>
      <p:pic>
        <p:nvPicPr>
          <p:cNvPr id="9" name="Picture 6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1064317" cy="1446083"/>
          </a:xfrm>
          <a:prstGeom prst="rect">
            <a:avLst/>
          </a:prstGeom>
          <a:noFill/>
        </p:spPr>
      </p:pic>
      <p:pic>
        <p:nvPicPr>
          <p:cNvPr id="10" name="Picture 8" descr="http://img-fotki.yandex.ru/get/6713/16969765.1b4/0_87a0d_d32a9a2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786322"/>
            <a:ext cx="1071570" cy="1531920"/>
          </a:xfrm>
          <a:prstGeom prst="rect">
            <a:avLst/>
          </a:prstGeom>
          <a:noFill/>
        </p:spPr>
      </p:pic>
      <p:pic>
        <p:nvPicPr>
          <p:cNvPr id="11" name="Picture 16" descr="http://img-fotki.yandex.ru/get/9765/16969765.229/0_8f560_3cd53bd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071810"/>
            <a:ext cx="857256" cy="1673788"/>
          </a:xfrm>
          <a:prstGeom prst="rect">
            <a:avLst/>
          </a:prstGeom>
          <a:noFill/>
        </p:spPr>
      </p:pic>
      <p:pic>
        <p:nvPicPr>
          <p:cNvPr id="12" name="Picture 18" descr="http://img0.liveinternet.ru/images/attach/b/4/104/256/104256806_otr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000108"/>
            <a:ext cx="1156396" cy="2067317"/>
          </a:xfrm>
          <a:prstGeom prst="rect">
            <a:avLst/>
          </a:prstGeom>
          <a:noFill/>
        </p:spPr>
      </p:pic>
      <p:pic>
        <p:nvPicPr>
          <p:cNvPr id="13" name="Picture 22" descr="http://img-fotki.yandex.ru/get/9152/16969765.1b2/0_87740_89bd14b4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980130" cy="1000132"/>
          </a:xfrm>
          <a:prstGeom prst="rect">
            <a:avLst/>
          </a:prstGeom>
          <a:noFill/>
        </p:spPr>
      </p:pic>
      <p:pic>
        <p:nvPicPr>
          <p:cNvPr id="14" name="Picture 28" descr="http://psdmania.ru/uploads/posts/2011-05/1306376630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785926"/>
            <a:ext cx="1263981" cy="1000132"/>
          </a:xfrm>
          <a:prstGeom prst="rect">
            <a:avLst/>
          </a:prstGeom>
          <a:noFill/>
        </p:spPr>
      </p:pic>
      <p:pic>
        <p:nvPicPr>
          <p:cNvPr id="15" name="Picture 10" descr="http://img-fotki.yandex.ru/get/6827/16969765.24b/0_942a8_d78dd1c0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5143512"/>
            <a:ext cx="820065" cy="1285884"/>
          </a:xfrm>
          <a:prstGeom prst="rect">
            <a:avLst/>
          </a:prstGeom>
          <a:noFill/>
        </p:spPr>
      </p:pic>
      <p:pic>
        <p:nvPicPr>
          <p:cNvPr id="16" name="Picture 14" descr="http://images.vfl.ru/ii/1367821238/9e27aec4/2285551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1500174"/>
            <a:ext cx="642942" cy="1347651"/>
          </a:xfrm>
          <a:prstGeom prst="rect">
            <a:avLst/>
          </a:prstGeom>
          <a:noFill/>
        </p:spPr>
      </p:pic>
      <p:pic>
        <p:nvPicPr>
          <p:cNvPr id="17" name="Picture 16" descr="мышка &quot; Портал графики и дизайна: векторный и растровый клипарт, уроки, фоторамки, шаблоны для Фотошоп скачать бесплатно на HA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3143248"/>
            <a:ext cx="1511873" cy="1500198"/>
          </a:xfrm>
          <a:prstGeom prst="rect">
            <a:avLst/>
          </a:prstGeom>
          <a:noFill/>
        </p:spPr>
      </p:pic>
      <p:pic>
        <p:nvPicPr>
          <p:cNvPr id="18" name="Picture 20" descr="Персонажи из мультика &quot;Приключения кота Леопольда&quot; - 18 Июля 2011 - Персонажи мультфильмов и сказо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1428736"/>
            <a:ext cx="1143008" cy="1370924"/>
          </a:xfrm>
          <a:prstGeom prst="rect">
            <a:avLst/>
          </a:prstGeom>
          <a:noFill/>
        </p:spPr>
      </p:pic>
      <p:pic>
        <p:nvPicPr>
          <p:cNvPr id="19" name="Picture 20" descr="http://img-fotki.yandex.ru/get/6804/16969765.23b/0_91102_9cb06158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1571612"/>
            <a:ext cx="951593" cy="1159412"/>
          </a:xfrm>
          <a:prstGeom prst="rect">
            <a:avLst/>
          </a:prstGeom>
          <a:noFill/>
        </p:spPr>
      </p:pic>
      <p:pic>
        <p:nvPicPr>
          <p:cNvPr id="20" name="Picture 26" descr="http://img-fotki.yandex.ru/get/9164/16969765.1b5/0_87ada_e16d7947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5214950"/>
            <a:ext cx="1071570" cy="1168985"/>
          </a:xfrm>
          <a:prstGeom prst="rect">
            <a:avLst/>
          </a:prstGeom>
          <a:noFill/>
        </p:spPr>
      </p:pic>
      <p:pic>
        <p:nvPicPr>
          <p:cNvPr id="21" name="Picture 2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0826" y="3357562"/>
            <a:ext cx="1233734" cy="1304159"/>
          </a:xfrm>
          <a:prstGeom prst="rect">
            <a:avLst/>
          </a:prstGeom>
          <a:noFill/>
        </p:spPr>
      </p:pic>
      <p:pic>
        <p:nvPicPr>
          <p:cNvPr id="22" name="Picture 24" descr="http://s4.pic4you.ru/y2014/06-16/24687/4450331-thumb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04" y="3571876"/>
            <a:ext cx="1164724" cy="107154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A2A2F-D442-4D83-96B6-5A86749AB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B9D0A3-2750-492E-B706-4FA5F98DF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657B9-971C-4A2D-9704-11D2E3C1D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97536"/>
          </a:xfrm>
        </p:spPr>
        <p:txBody>
          <a:bodyPr/>
          <a:lstStyle/>
          <a:p>
            <a:r>
              <a:rPr lang="ru-RU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«Собери цветок Законы Дружбы»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1026" name="Picture 2" descr="https://arhivurokov.ru/multiurok/html/2016/12/19/s_5858151e1e446/510643_1.jpeg">
            <a:extLst>
              <a:ext uri="{FF2B5EF4-FFF2-40B4-BE49-F238E27FC236}">
                <a16:creationId xmlns:a16="http://schemas.microsoft.com/office/drawing/2014/main" id="{F39FC3B5-3189-4124-A476-EB774AE6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11" y="1772816"/>
            <a:ext cx="4844777" cy="45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7784"/>
          </a:xfrm>
        </p:spPr>
        <p:txBody>
          <a:bodyPr/>
          <a:lstStyle/>
          <a:p>
            <a:pPr lvl="0"/>
            <a:r>
              <a:rPr lang="ru-RU" sz="2400" kern="1200" dirty="0">
                <a:latin typeface="Comic Sans MS" pitchFamily="66" charset="0"/>
              </a:rPr>
              <a:t>Помогай другу в беде.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Умей с другом разделить радость.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Не смейся над недостатками друга.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Останови друга, если он делает что-то плохое.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Умей принять помощь, совет, не обижайся на критику.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Не обманывай друга.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Умей признать свои ошибки, помириться с другом.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Не предавай своего друга.</a:t>
            </a:r>
          </a:p>
          <a:p>
            <a:pPr lvl="0"/>
            <a:r>
              <a:rPr lang="ru-RU" sz="2400" kern="1200" dirty="0">
                <a:latin typeface="Comic Sans MS" pitchFamily="66" charset="0"/>
              </a:rPr>
              <a:t>Относись к своему другу так, как тебе хотелось бы, чтобы относились к тебе.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143932" cy="1000108"/>
          </a:xfrm>
        </p:spPr>
        <p:txBody>
          <a:bodyPr/>
          <a:lstStyle/>
          <a:p>
            <a:pPr eaLnBrk="1" hangingPunct="1"/>
            <a:r>
              <a:rPr lang="ru-RU" sz="48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Законы дружбы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25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62174"/>
            <a:ext cx="5848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5292725" y="476250"/>
            <a:ext cx="3851275" cy="1657350"/>
          </a:xfrm>
          <a:prstGeom prst="cloudCallout">
            <a:avLst>
              <a:gd name="adj1" fmla="val -44394"/>
              <a:gd name="adj2" fmla="val 523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Comic Sans MS" pitchFamily="66" charset="0"/>
              </a:rPr>
              <a:t>Ребята,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давайте жить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дружно!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596" y="42860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Дружба!</a:t>
            </a:r>
          </a:p>
        </p:txBody>
      </p:sp>
      <p:pic>
        <p:nvPicPr>
          <p:cNvPr id="18436" name="Picture 4" descr="Категория Детские футболки, Детские футбо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71810"/>
            <a:ext cx="3482602" cy="2786082"/>
          </a:xfrm>
          <a:prstGeom prst="rect">
            <a:avLst/>
          </a:prstGeom>
          <a:noFill/>
        </p:spPr>
      </p:pic>
      <p:pic>
        <p:nvPicPr>
          <p:cNvPr id="18438" name="Picture 6" descr="Chudopredki.ru - Ребенок и дети, беременность, роды, родители &quot; Страница 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«Это я, это я, это все мои друзья!</a:t>
            </a:r>
          </a:p>
        </p:txBody>
      </p:sp>
      <p:pic>
        <p:nvPicPr>
          <p:cNvPr id="37890" name="Picture 2" descr="Forever Friends Facebook Wall Friendship - Quotek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714356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Дружба</a:t>
            </a:r>
            <a:r>
              <a:rPr lang="ru-RU" sz="2800" dirty="0">
                <a:latin typeface="Comic Sans MS" pitchFamily="66" charset="0"/>
              </a:rPr>
              <a:t> - это близкие отношения, основанные на взаимном доверии, привязанности, общих интересов.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00694" y="2285992"/>
            <a:ext cx="3230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(из словаря С.И.Ожегова)</a:t>
            </a:r>
          </a:p>
          <a:p>
            <a:endParaRPr lang="ru-RU" dirty="0"/>
          </a:p>
        </p:txBody>
      </p:sp>
      <p:pic>
        <p:nvPicPr>
          <p:cNvPr id="27650" name="Picture 2" descr="Персональный сайт учителя - Словари и энциклопе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1928826" cy="2893239"/>
          </a:xfrm>
          <a:prstGeom prst="rect">
            <a:avLst/>
          </a:prstGeom>
          <a:noFill/>
        </p:spPr>
      </p:pic>
      <p:pic>
        <p:nvPicPr>
          <p:cNvPr id="27652" name="Picture 4" descr="Иллюстрация 3 из 12 для Толковый словарь русского языка - Сергей Ожегов Лабиринт -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1928826" cy="272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0004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Друг</a:t>
            </a:r>
            <a:r>
              <a:rPr lang="ru-RU" sz="2800" dirty="0">
                <a:latin typeface="Comic Sans MS" pitchFamily="66" charset="0"/>
              </a:rPr>
              <a:t> – это человек, который связан с кем-нибудь дружбой.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785926"/>
            <a:ext cx="310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(из словаря С.И.Ожегова)</a:t>
            </a:r>
          </a:p>
        </p:txBody>
      </p:sp>
      <p:pic>
        <p:nvPicPr>
          <p:cNvPr id="38914" name="Picture 2" descr="Какой сказочный герой вам больше других нравился в детстве? / сказочные геро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21429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Друг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- это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5473005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человек с которым тебе интересно играть в снежки, читать новую книгу или посекретничать.</a:t>
            </a:r>
          </a:p>
        </p:txBody>
      </p:sp>
      <p:pic>
        <p:nvPicPr>
          <p:cNvPr id="24578" name="Picture 2" descr="Хочу играть в снежки Мое желание (mywish) - Откройте для себя удивительные вещи, которые хотели бы получить, делитель с друзь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388898" cy="1931671"/>
          </a:xfrm>
          <a:prstGeom prst="rect">
            <a:avLst/>
          </a:prstGeom>
          <a:noFill/>
        </p:spPr>
      </p:pic>
      <p:pic>
        <p:nvPicPr>
          <p:cNvPr id="24580" name="Picture 4" descr="Дети секретничают; фото 1971019, фотограф Гладских Татьяна. Фотобанк Лори - Продажа фотографий, иллюстраций и изображений,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2700331" cy="2232558"/>
          </a:xfrm>
          <a:prstGeom prst="rect">
            <a:avLst/>
          </a:prstGeom>
          <a:noFill/>
        </p:spPr>
      </p:pic>
      <p:pic>
        <p:nvPicPr>
          <p:cNvPr id="24582" name="Picture 6" descr="Домашнее воспитание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2909872" cy="216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Друг</a:t>
            </a:r>
            <a:r>
              <a:rPr lang="ru-RU" sz="3600" dirty="0">
                <a:latin typeface="Comic Sans MS" pitchFamily="66" charset="0"/>
              </a:rPr>
              <a:t> - это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614364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игрушка                книга                    щенок</a:t>
            </a:r>
          </a:p>
        </p:txBody>
      </p:sp>
      <p:pic>
        <p:nvPicPr>
          <p:cNvPr id="22530" name="Picture 2" descr="Новости 176 maxdet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2857520" cy="19063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307181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мама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26" y="3071810"/>
            <a:ext cx="392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школьный учитель</a:t>
            </a:r>
          </a:p>
        </p:txBody>
      </p:sp>
      <p:pic>
        <p:nvPicPr>
          <p:cNvPr id="23554" name="Picture 2" descr="Толкование сна Школьный учитель. . Что будет если приснился Школьный учи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2891080" cy="1928825"/>
          </a:xfrm>
          <a:prstGeom prst="rect">
            <a:avLst/>
          </a:prstGeom>
          <a:noFill/>
        </p:spPr>
      </p:pic>
      <p:pic>
        <p:nvPicPr>
          <p:cNvPr id="1028" name="Picture 4" descr="http://home.minemshop.ru/img/1011369142.jpg">
            <a:extLst>
              <a:ext uri="{FF2B5EF4-FFF2-40B4-BE49-F238E27FC236}">
                <a16:creationId xmlns:a16="http://schemas.microsoft.com/office/drawing/2014/main" id="{6AE45F32-79CD-4804-A38C-C58E5BED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4659"/>
            <a:ext cx="1868788" cy="18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kniga.com/media/catalog/product/1/5/158067.jpg">
            <a:extLst>
              <a:ext uri="{FF2B5EF4-FFF2-40B4-BE49-F238E27FC236}">
                <a16:creationId xmlns:a16="http://schemas.microsoft.com/office/drawing/2014/main" id="{57A892C8-319A-4E55-8D9A-F628C8AB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8" y="3933056"/>
            <a:ext cx="1609696" cy="22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monitore.ru/uploads/catalog/dogs/shenok_5_1400.jpg">
            <a:extLst>
              <a:ext uri="{FF2B5EF4-FFF2-40B4-BE49-F238E27FC236}">
                <a16:creationId xmlns:a16="http://schemas.microsoft.com/office/drawing/2014/main" id="{E5D99575-1230-41C9-B9E1-68743DF5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47" y="4392575"/>
            <a:ext cx="2382629" cy="17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b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Дружба ?</a:t>
            </a:r>
            <a:b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4000" dirty="0"/>
              <a:t>Д-ДОБРО</a:t>
            </a:r>
          </a:p>
          <a:p>
            <a:r>
              <a:rPr lang="ru-RU" sz="4000" dirty="0"/>
              <a:t>Р-РАДОСТЬ</a:t>
            </a:r>
          </a:p>
          <a:p>
            <a:r>
              <a:rPr lang="ru-RU" sz="4000" dirty="0"/>
              <a:t>У-УВАЖЕНИЕ</a:t>
            </a:r>
          </a:p>
          <a:p>
            <a:r>
              <a:rPr lang="ru-RU" sz="4000" dirty="0"/>
              <a:t>Ж-ЖИЗНЬ</a:t>
            </a:r>
          </a:p>
          <a:p>
            <a:r>
              <a:rPr lang="ru-RU" sz="4000" dirty="0"/>
              <a:t>Б-БОГАТСТВО</a:t>
            </a:r>
          </a:p>
          <a:p>
            <a:r>
              <a:rPr lang="ru-RU" sz="4000" dirty="0"/>
              <a:t>А-АКТИВНОСТЬ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Собери пословицу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1472" y="207167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Comic Sans MS" pitchFamily="66" charset="0"/>
              </a:rPr>
              <a:t>2. Не имей 100 рублей,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71472" y="3357562"/>
            <a:ext cx="286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4. Старый друг лучше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85786" y="1357298"/>
            <a:ext cx="2430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1.Нет друга- ищи,</a:t>
            </a:r>
            <a:r>
              <a:rPr lang="ru-RU" sz="2000" dirty="0"/>
              <a:t> 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71472" y="4000504"/>
            <a:ext cx="2454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5. Друг познается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71472" y="4572008"/>
            <a:ext cx="2959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6. Дружба – как стекло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929322" y="1428736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новых двух.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29322" y="2857496"/>
            <a:ext cx="10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 беде.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29322" y="2143116"/>
            <a:ext cx="2537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а имей 100 друзей.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877721" y="4071942"/>
            <a:ext cx="3266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разобьешь – не сложишь</a:t>
            </a:r>
            <a:r>
              <a:rPr lang="ru-RU" sz="2000" dirty="0"/>
              <a:t>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857884" y="4643446"/>
            <a:ext cx="2345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а нашёл – береги.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2964645" y="1964521"/>
            <a:ext cx="3214710" cy="2571768"/>
          </a:xfrm>
          <a:prstGeom prst="straightConnector1">
            <a:avLst/>
          </a:prstGeom>
          <a:ln w="12700" cmpd="sng">
            <a:solidFill>
              <a:schemeClr val="tx1"/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71868" y="2285992"/>
            <a:ext cx="2214578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472" y="271462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3. Один за всех </a:t>
            </a:r>
            <a:r>
              <a:rPr lang="ru-RU" sz="2000" dirty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342900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все за одного.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43306" y="2928934"/>
            <a:ext cx="2214578" cy="71438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220" idx="3"/>
          </p:cNvCxnSpPr>
          <p:nvPr/>
        </p:nvCxnSpPr>
        <p:spPr>
          <a:xfrm flipV="1">
            <a:off x="3432192" y="1714488"/>
            <a:ext cx="2425692" cy="184312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86116" y="3071810"/>
            <a:ext cx="2571768" cy="107157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643306" y="4286256"/>
            <a:ext cx="2143140" cy="50006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289</Words>
  <Application>Microsoft Office PowerPoint</Application>
  <PresentationFormat>Экран (4:3)</PresentationFormat>
  <Paragraphs>58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Дружба ? </vt:lpstr>
      <vt:lpstr>Собери пословицу</vt:lpstr>
      <vt:lpstr>ПОДУМАЙ ?</vt:lpstr>
      <vt:lpstr>  Стихи о  Дружбе </vt:lpstr>
      <vt:lpstr>Презентация PowerPoint</vt:lpstr>
      <vt:lpstr>Презентация PowerPoint</vt:lpstr>
      <vt:lpstr>Игра «Собери цветок Законы Дружбы»  </vt:lpstr>
      <vt:lpstr>Законы дружбы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K P</cp:lastModifiedBy>
  <cp:revision>170</cp:revision>
  <dcterms:created xsi:type="dcterms:W3CDTF">2010-04-02T10:00:05Z</dcterms:created>
  <dcterms:modified xsi:type="dcterms:W3CDTF">2022-11-22T13:45:25Z</dcterms:modified>
</cp:coreProperties>
</file>