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65" r:id="rId3"/>
    <p:sldId id="270" r:id="rId4"/>
    <p:sldId id="260" r:id="rId5"/>
    <p:sldId id="261" r:id="rId6"/>
    <p:sldId id="272" r:id="rId7"/>
    <p:sldId id="264" r:id="rId8"/>
    <p:sldId id="263" r:id="rId9"/>
    <p:sldId id="258" r:id="rId10"/>
    <p:sldId id="273" r:id="rId11"/>
    <p:sldId id="274" r:id="rId12"/>
    <p:sldId id="275" r:id="rId13"/>
    <p:sldId id="276" r:id="rId14"/>
    <p:sldId id="277" r:id="rId15"/>
    <p:sldId id="269" r:id="rId16"/>
    <p:sldId id="262" r:id="rId17"/>
    <p:sldId id="280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79234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906CC-11C0-40B5-9BAF-051E3B8F1CF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7DDE3D-3170-4A4D-B881-1444450CAAC4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2060"/>
              </a:solidFill>
            </a:rPr>
            <a:t>«Летающий цветок»</a:t>
          </a:r>
        </a:p>
      </dgm:t>
    </dgm:pt>
    <dgm:pt modelId="{942015DB-6890-474A-9D4D-C0E3B652B66B}" type="parTrans" cxnId="{59DF8C4C-B234-40F3-B3D9-CBC92D9CA44E}">
      <dgm:prSet/>
      <dgm:spPr/>
      <dgm:t>
        <a:bodyPr/>
        <a:lstStyle/>
        <a:p>
          <a:endParaRPr lang="ru-RU"/>
        </a:p>
      </dgm:t>
    </dgm:pt>
    <dgm:pt modelId="{658B54FE-18D5-4B62-8174-5DB508E8D8AF}" type="sibTrans" cxnId="{59DF8C4C-B234-40F3-B3D9-CBC92D9CA44E}">
      <dgm:prSet/>
      <dgm:spPr/>
      <dgm:t>
        <a:bodyPr/>
        <a:lstStyle/>
        <a:p>
          <a:endParaRPr lang="ru-RU"/>
        </a:p>
      </dgm:t>
    </dgm:pt>
    <dgm:pt modelId="{F679106B-6209-46FA-BDD4-CDDF29F98EC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A2E098C-33CE-4F59-90B1-BD98B894C6CE}" type="parTrans" cxnId="{F7C3C72B-7E65-4D58-89BF-827D310DB368}">
      <dgm:prSet/>
      <dgm:spPr/>
      <dgm:t>
        <a:bodyPr/>
        <a:lstStyle/>
        <a:p>
          <a:endParaRPr lang="ru-RU"/>
        </a:p>
      </dgm:t>
    </dgm:pt>
    <dgm:pt modelId="{A3D4F31B-9DCC-4D8F-853E-9B372837DFB7}" type="sibTrans" cxnId="{F7C3C72B-7E65-4D58-89BF-827D310DB368}">
      <dgm:prSet/>
      <dgm:spPr/>
      <dgm:t>
        <a:bodyPr/>
        <a:lstStyle/>
        <a:p>
          <a:endParaRPr lang="ru-RU"/>
        </a:p>
      </dgm:t>
    </dgm:pt>
    <dgm:pt modelId="{2D01939E-0F0A-4F11-826F-B6931345AF97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0331BEC-4ECF-4C69-9F7D-3F30E287E33D}" type="parTrans" cxnId="{88CBC2A0-956D-4D6C-A3AB-0A5020A308D2}">
      <dgm:prSet/>
      <dgm:spPr/>
      <dgm:t>
        <a:bodyPr/>
        <a:lstStyle/>
        <a:p>
          <a:endParaRPr lang="ru-RU"/>
        </a:p>
      </dgm:t>
    </dgm:pt>
    <dgm:pt modelId="{BD40762C-149C-418D-A440-BA4601A87972}" type="sibTrans" cxnId="{88CBC2A0-956D-4D6C-A3AB-0A5020A308D2}">
      <dgm:prSet/>
      <dgm:spPr/>
      <dgm:t>
        <a:bodyPr/>
        <a:lstStyle/>
        <a:p>
          <a:endParaRPr lang="ru-RU"/>
        </a:p>
      </dgm:t>
    </dgm:pt>
    <dgm:pt modelId="{0A025B31-5C47-4078-9F9F-5D51AF11F12E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DA4DB32-C03C-4206-9F91-4FEC2C0195B9}" type="parTrans" cxnId="{D64075AB-F763-4EEC-956E-CFF1D9238A5C}">
      <dgm:prSet/>
      <dgm:spPr/>
      <dgm:t>
        <a:bodyPr/>
        <a:lstStyle/>
        <a:p>
          <a:endParaRPr lang="ru-RU"/>
        </a:p>
      </dgm:t>
    </dgm:pt>
    <dgm:pt modelId="{8931FAE7-9A50-4636-88E3-47EB35DF32B3}" type="sibTrans" cxnId="{D64075AB-F763-4EEC-956E-CFF1D9238A5C}">
      <dgm:prSet/>
      <dgm:spPr/>
      <dgm:t>
        <a:bodyPr/>
        <a:lstStyle/>
        <a:p>
          <a:endParaRPr lang="ru-RU"/>
        </a:p>
      </dgm:t>
    </dgm:pt>
    <dgm:pt modelId="{303BBC68-FC46-4C05-97BD-0BE032128DA1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B2A9544-5FD3-4618-834C-00416201B47F}" type="parTrans" cxnId="{574BD905-F581-4BB6-98BE-086FA7E20DEC}">
      <dgm:prSet/>
      <dgm:spPr/>
      <dgm:t>
        <a:bodyPr/>
        <a:lstStyle/>
        <a:p>
          <a:endParaRPr lang="ru-RU"/>
        </a:p>
      </dgm:t>
    </dgm:pt>
    <dgm:pt modelId="{7F578340-BEE3-4017-8110-C0692354EC9C}" type="sibTrans" cxnId="{574BD905-F581-4BB6-98BE-086FA7E20DEC}">
      <dgm:prSet/>
      <dgm:spPr/>
      <dgm:t>
        <a:bodyPr/>
        <a:lstStyle/>
        <a:p>
          <a:endParaRPr lang="ru-RU"/>
        </a:p>
      </dgm:t>
    </dgm:pt>
    <dgm:pt modelId="{BA026EE3-7AD9-4CBA-8B82-445079DDBDD6}" type="pres">
      <dgm:prSet presAssocID="{94B906CC-11C0-40B5-9BAF-051E3B8F1CF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D0675E-3062-42FE-B39A-8BB82E2A9FB0}" type="pres">
      <dgm:prSet presAssocID="{BB7DDE3D-3170-4A4D-B881-1444450CAAC4}" presName="centerShape" presStyleLbl="node0" presStyleIdx="0" presStyleCnt="1" custScaleX="109679" custScaleY="88898"/>
      <dgm:spPr/>
      <dgm:t>
        <a:bodyPr/>
        <a:lstStyle/>
        <a:p>
          <a:endParaRPr lang="ru-RU"/>
        </a:p>
      </dgm:t>
    </dgm:pt>
    <dgm:pt modelId="{5E204895-39EB-4615-8456-B7EFFA3C72F3}" type="pres">
      <dgm:prSet presAssocID="{3A2E098C-33CE-4F59-90B1-BD98B894C6C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C9F2F2E1-CBE3-4518-A445-01372BA6F698}" type="pres">
      <dgm:prSet presAssocID="{3A2E098C-33CE-4F59-90B1-BD98B894C6C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A8CCCCC-A851-425D-AF9D-7222EFC374CA}" type="pres">
      <dgm:prSet presAssocID="{F679106B-6209-46FA-BDD4-CDDF29F98EC2}" presName="node" presStyleLbl="node1" presStyleIdx="0" presStyleCnt="4" custScaleX="136012" custScaleY="103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74AE9-4D16-4C44-914C-C6329CF5754E}" type="pres">
      <dgm:prSet presAssocID="{80331BEC-4ECF-4C69-9F7D-3F30E287E33D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EA944A2-9C7F-4362-BF34-FF703377994B}" type="pres">
      <dgm:prSet presAssocID="{80331BEC-4ECF-4C69-9F7D-3F30E287E33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2E660AF-6D52-48E0-AF53-513C8E44C4CF}" type="pres">
      <dgm:prSet presAssocID="{2D01939E-0F0A-4F11-826F-B6931345AF97}" presName="node" presStyleLbl="node1" presStyleIdx="1" presStyleCnt="4" custScaleX="127819" custScaleY="117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99DAF-441A-40F5-8201-DF98FAC1C1BE}" type="pres">
      <dgm:prSet presAssocID="{ADA4DB32-C03C-4206-9F91-4FEC2C0195B9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4D617D5-161F-4229-9479-CE099A8BC0EB}" type="pres">
      <dgm:prSet presAssocID="{ADA4DB32-C03C-4206-9F91-4FEC2C0195B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0017A1B-7202-4D3B-B1AB-EAFC651A5021}" type="pres">
      <dgm:prSet presAssocID="{0A025B31-5C47-4078-9F9F-5D51AF11F12E}" presName="node" presStyleLbl="node1" presStyleIdx="2" presStyleCnt="4" custScaleX="146053" custScaleY="96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F967C-BFD8-4294-BA4A-C34FAEAD3F22}" type="pres">
      <dgm:prSet presAssocID="{CB2A9544-5FD3-4618-834C-00416201B47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7B2AA9A4-08C5-41F6-AB03-38787CBFA7A8}" type="pres">
      <dgm:prSet presAssocID="{CB2A9544-5FD3-4618-834C-00416201B47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BF29A43-80BC-42CD-A17E-1FAD95A7FE40}" type="pres">
      <dgm:prSet presAssocID="{303BBC68-FC46-4C05-97BD-0BE032128DA1}" presName="node" presStyleLbl="node1" presStyleIdx="3" presStyleCnt="4" custScaleX="145075" custScaleY="90008" custRadScaleRad="116572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90E14-79DE-4DA9-83FF-F648338BFC5E}" type="presOf" srcId="{2D01939E-0F0A-4F11-826F-B6931345AF97}" destId="{72E660AF-6D52-48E0-AF53-513C8E44C4CF}" srcOrd="0" destOrd="0" presId="urn:microsoft.com/office/officeart/2005/8/layout/radial5"/>
    <dgm:cxn modelId="{3A28D956-E772-4868-B061-546B0ACAAFDB}" type="presOf" srcId="{BB7DDE3D-3170-4A4D-B881-1444450CAAC4}" destId="{8DD0675E-3062-42FE-B39A-8BB82E2A9FB0}" srcOrd="0" destOrd="0" presId="urn:microsoft.com/office/officeart/2005/8/layout/radial5"/>
    <dgm:cxn modelId="{574BD905-F581-4BB6-98BE-086FA7E20DEC}" srcId="{BB7DDE3D-3170-4A4D-B881-1444450CAAC4}" destId="{303BBC68-FC46-4C05-97BD-0BE032128DA1}" srcOrd="3" destOrd="0" parTransId="{CB2A9544-5FD3-4618-834C-00416201B47F}" sibTransId="{7F578340-BEE3-4017-8110-C0692354EC9C}"/>
    <dgm:cxn modelId="{B0CE0C0F-8D42-4A96-8EFE-EF4F08A6D17F}" type="presOf" srcId="{80331BEC-4ECF-4C69-9F7D-3F30E287E33D}" destId="{EA774AE9-4D16-4C44-914C-C6329CF5754E}" srcOrd="0" destOrd="0" presId="urn:microsoft.com/office/officeart/2005/8/layout/radial5"/>
    <dgm:cxn modelId="{118D5D7F-690C-447F-8A94-CA7B8FA3073F}" type="presOf" srcId="{303BBC68-FC46-4C05-97BD-0BE032128DA1}" destId="{1BF29A43-80BC-42CD-A17E-1FAD95A7FE40}" srcOrd="0" destOrd="0" presId="urn:microsoft.com/office/officeart/2005/8/layout/radial5"/>
    <dgm:cxn modelId="{59DF8C4C-B234-40F3-B3D9-CBC92D9CA44E}" srcId="{94B906CC-11C0-40B5-9BAF-051E3B8F1CF4}" destId="{BB7DDE3D-3170-4A4D-B881-1444450CAAC4}" srcOrd="0" destOrd="0" parTransId="{942015DB-6890-474A-9D4D-C0E3B652B66B}" sibTransId="{658B54FE-18D5-4B62-8174-5DB508E8D8AF}"/>
    <dgm:cxn modelId="{434E29FF-D2B2-4A24-ADE6-40101E47BB7A}" type="presOf" srcId="{0A025B31-5C47-4078-9F9F-5D51AF11F12E}" destId="{D0017A1B-7202-4D3B-B1AB-EAFC651A5021}" srcOrd="0" destOrd="0" presId="urn:microsoft.com/office/officeart/2005/8/layout/radial5"/>
    <dgm:cxn modelId="{8B529D29-3300-4DA7-BCD1-98ABBBF7C4BD}" type="presOf" srcId="{80331BEC-4ECF-4C69-9F7D-3F30E287E33D}" destId="{8EA944A2-9C7F-4362-BF34-FF703377994B}" srcOrd="1" destOrd="0" presId="urn:microsoft.com/office/officeart/2005/8/layout/radial5"/>
    <dgm:cxn modelId="{3FC52BE8-FA53-4408-A363-AEC6F1E0C495}" type="presOf" srcId="{3A2E098C-33CE-4F59-90B1-BD98B894C6CE}" destId="{5E204895-39EB-4615-8456-B7EFFA3C72F3}" srcOrd="0" destOrd="0" presId="urn:microsoft.com/office/officeart/2005/8/layout/radial5"/>
    <dgm:cxn modelId="{F7C3C72B-7E65-4D58-89BF-827D310DB368}" srcId="{BB7DDE3D-3170-4A4D-B881-1444450CAAC4}" destId="{F679106B-6209-46FA-BDD4-CDDF29F98EC2}" srcOrd="0" destOrd="0" parTransId="{3A2E098C-33CE-4F59-90B1-BD98B894C6CE}" sibTransId="{A3D4F31B-9DCC-4D8F-853E-9B372837DFB7}"/>
    <dgm:cxn modelId="{D64075AB-F763-4EEC-956E-CFF1D9238A5C}" srcId="{BB7DDE3D-3170-4A4D-B881-1444450CAAC4}" destId="{0A025B31-5C47-4078-9F9F-5D51AF11F12E}" srcOrd="2" destOrd="0" parTransId="{ADA4DB32-C03C-4206-9F91-4FEC2C0195B9}" sibTransId="{8931FAE7-9A50-4636-88E3-47EB35DF32B3}"/>
    <dgm:cxn modelId="{6BA896A6-F09D-4BAE-BC5D-61722474E989}" type="presOf" srcId="{CB2A9544-5FD3-4618-834C-00416201B47F}" destId="{7B2AA9A4-08C5-41F6-AB03-38787CBFA7A8}" srcOrd="1" destOrd="0" presId="urn:microsoft.com/office/officeart/2005/8/layout/radial5"/>
    <dgm:cxn modelId="{88CBC2A0-956D-4D6C-A3AB-0A5020A308D2}" srcId="{BB7DDE3D-3170-4A4D-B881-1444450CAAC4}" destId="{2D01939E-0F0A-4F11-826F-B6931345AF97}" srcOrd="1" destOrd="0" parTransId="{80331BEC-4ECF-4C69-9F7D-3F30E287E33D}" sibTransId="{BD40762C-149C-418D-A440-BA4601A87972}"/>
    <dgm:cxn modelId="{507FBC68-07F5-4982-8361-CA3865BA703F}" type="presOf" srcId="{94B906CC-11C0-40B5-9BAF-051E3B8F1CF4}" destId="{BA026EE3-7AD9-4CBA-8B82-445079DDBDD6}" srcOrd="0" destOrd="0" presId="urn:microsoft.com/office/officeart/2005/8/layout/radial5"/>
    <dgm:cxn modelId="{B345361E-C3DB-4EF2-BADB-90B5310C01BE}" type="presOf" srcId="{ADA4DB32-C03C-4206-9F91-4FEC2C0195B9}" destId="{ABD99DAF-441A-40F5-8201-DF98FAC1C1BE}" srcOrd="0" destOrd="0" presId="urn:microsoft.com/office/officeart/2005/8/layout/radial5"/>
    <dgm:cxn modelId="{04BC577B-5BBE-4F1D-8A9D-E40B2D74E077}" type="presOf" srcId="{F679106B-6209-46FA-BDD4-CDDF29F98EC2}" destId="{FA8CCCCC-A851-425D-AF9D-7222EFC374CA}" srcOrd="0" destOrd="0" presId="urn:microsoft.com/office/officeart/2005/8/layout/radial5"/>
    <dgm:cxn modelId="{E0386E00-9034-48FB-A7C7-353CED0843AC}" type="presOf" srcId="{3A2E098C-33CE-4F59-90B1-BD98B894C6CE}" destId="{C9F2F2E1-CBE3-4518-A445-01372BA6F698}" srcOrd="1" destOrd="0" presId="urn:microsoft.com/office/officeart/2005/8/layout/radial5"/>
    <dgm:cxn modelId="{0C4A543A-04E1-4B52-B32B-ACDD1123444B}" type="presOf" srcId="{CB2A9544-5FD3-4618-834C-00416201B47F}" destId="{855F967C-BFD8-4294-BA4A-C34FAEAD3F22}" srcOrd="0" destOrd="0" presId="urn:microsoft.com/office/officeart/2005/8/layout/radial5"/>
    <dgm:cxn modelId="{C8E490CF-8AFD-4F01-8FFA-81B1706D0D66}" type="presOf" srcId="{ADA4DB32-C03C-4206-9F91-4FEC2C0195B9}" destId="{D4D617D5-161F-4229-9479-CE099A8BC0EB}" srcOrd="1" destOrd="0" presId="urn:microsoft.com/office/officeart/2005/8/layout/radial5"/>
    <dgm:cxn modelId="{3F9998FD-5A4B-4B13-B54F-7120E79ECEB3}" type="presParOf" srcId="{BA026EE3-7AD9-4CBA-8B82-445079DDBDD6}" destId="{8DD0675E-3062-42FE-B39A-8BB82E2A9FB0}" srcOrd="0" destOrd="0" presId="urn:microsoft.com/office/officeart/2005/8/layout/radial5"/>
    <dgm:cxn modelId="{A37B63C9-D101-4046-AE61-DEAED537A7E0}" type="presParOf" srcId="{BA026EE3-7AD9-4CBA-8B82-445079DDBDD6}" destId="{5E204895-39EB-4615-8456-B7EFFA3C72F3}" srcOrd="1" destOrd="0" presId="urn:microsoft.com/office/officeart/2005/8/layout/radial5"/>
    <dgm:cxn modelId="{88C839EA-FF0D-4EFC-AA60-DCEF58A489B4}" type="presParOf" srcId="{5E204895-39EB-4615-8456-B7EFFA3C72F3}" destId="{C9F2F2E1-CBE3-4518-A445-01372BA6F698}" srcOrd="0" destOrd="0" presId="urn:microsoft.com/office/officeart/2005/8/layout/radial5"/>
    <dgm:cxn modelId="{5934CAEC-7E25-4D19-B817-3BEBB0BB5E94}" type="presParOf" srcId="{BA026EE3-7AD9-4CBA-8B82-445079DDBDD6}" destId="{FA8CCCCC-A851-425D-AF9D-7222EFC374CA}" srcOrd="2" destOrd="0" presId="urn:microsoft.com/office/officeart/2005/8/layout/radial5"/>
    <dgm:cxn modelId="{1AA49064-9701-4E63-9101-1315D0B65043}" type="presParOf" srcId="{BA026EE3-7AD9-4CBA-8B82-445079DDBDD6}" destId="{EA774AE9-4D16-4C44-914C-C6329CF5754E}" srcOrd="3" destOrd="0" presId="urn:microsoft.com/office/officeart/2005/8/layout/radial5"/>
    <dgm:cxn modelId="{E52EE8C6-043B-4E4D-8A3D-21D664ACF02F}" type="presParOf" srcId="{EA774AE9-4D16-4C44-914C-C6329CF5754E}" destId="{8EA944A2-9C7F-4362-BF34-FF703377994B}" srcOrd="0" destOrd="0" presId="urn:microsoft.com/office/officeart/2005/8/layout/radial5"/>
    <dgm:cxn modelId="{CC9489E3-C27E-44D1-8DDA-7D9AEC882E91}" type="presParOf" srcId="{BA026EE3-7AD9-4CBA-8B82-445079DDBDD6}" destId="{72E660AF-6D52-48E0-AF53-513C8E44C4CF}" srcOrd="4" destOrd="0" presId="urn:microsoft.com/office/officeart/2005/8/layout/radial5"/>
    <dgm:cxn modelId="{CBE6C9CC-4BD8-4CBD-BD23-9AA07E93DA55}" type="presParOf" srcId="{BA026EE3-7AD9-4CBA-8B82-445079DDBDD6}" destId="{ABD99DAF-441A-40F5-8201-DF98FAC1C1BE}" srcOrd="5" destOrd="0" presId="urn:microsoft.com/office/officeart/2005/8/layout/radial5"/>
    <dgm:cxn modelId="{83A693D1-8FDA-41C1-8A47-A32ECB051921}" type="presParOf" srcId="{ABD99DAF-441A-40F5-8201-DF98FAC1C1BE}" destId="{D4D617D5-161F-4229-9479-CE099A8BC0EB}" srcOrd="0" destOrd="0" presId="urn:microsoft.com/office/officeart/2005/8/layout/radial5"/>
    <dgm:cxn modelId="{B0C6883D-2138-4837-AD76-43EDC37ED87B}" type="presParOf" srcId="{BA026EE3-7AD9-4CBA-8B82-445079DDBDD6}" destId="{D0017A1B-7202-4D3B-B1AB-EAFC651A5021}" srcOrd="6" destOrd="0" presId="urn:microsoft.com/office/officeart/2005/8/layout/radial5"/>
    <dgm:cxn modelId="{AD55148A-EFBD-46D2-9FE9-62BACFCDC6FF}" type="presParOf" srcId="{BA026EE3-7AD9-4CBA-8B82-445079DDBDD6}" destId="{855F967C-BFD8-4294-BA4A-C34FAEAD3F22}" srcOrd="7" destOrd="0" presId="urn:microsoft.com/office/officeart/2005/8/layout/radial5"/>
    <dgm:cxn modelId="{612684A7-5EAF-402E-96E5-A74794E7B10B}" type="presParOf" srcId="{855F967C-BFD8-4294-BA4A-C34FAEAD3F22}" destId="{7B2AA9A4-08C5-41F6-AB03-38787CBFA7A8}" srcOrd="0" destOrd="0" presId="urn:microsoft.com/office/officeart/2005/8/layout/radial5"/>
    <dgm:cxn modelId="{4909552A-291F-4F89-AB6D-ECEFEC677AE3}" type="presParOf" srcId="{BA026EE3-7AD9-4CBA-8B82-445079DDBDD6}" destId="{1BF29A43-80BC-42CD-A17E-1FAD95A7FE4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269AD0-BFED-481E-B93B-ECDA197AEFF3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FD9074B3-463D-4180-8FA6-C64355666DC7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AB88E302-E2F8-4201-BF38-0E8ACBDD86ED}" type="parTrans" cxnId="{ACF83618-4BD3-4621-9112-2646F43C929A}">
      <dgm:prSet/>
      <dgm:spPr/>
      <dgm:t>
        <a:bodyPr/>
        <a:lstStyle/>
        <a:p>
          <a:endParaRPr lang="ru-RU"/>
        </a:p>
      </dgm:t>
    </dgm:pt>
    <dgm:pt modelId="{C56E112F-00F9-4B4F-858D-9BEB98F10BDA}" type="sibTrans" cxnId="{ACF83618-4BD3-4621-9112-2646F43C929A}">
      <dgm:prSet/>
      <dgm:spPr/>
      <dgm:t>
        <a:bodyPr/>
        <a:lstStyle/>
        <a:p>
          <a:endParaRPr lang="ru-RU"/>
        </a:p>
      </dgm:t>
    </dgm:pt>
    <dgm:pt modelId="{99E16273-A2D1-474E-A710-E992DF40F4C3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72F0A0A9-5964-45B0-9ECF-6C2685E2AF39}" type="parTrans" cxnId="{3AE78F79-8307-4FC1-ACAF-78AF63137A76}">
      <dgm:prSet/>
      <dgm:spPr/>
      <dgm:t>
        <a:bodyPr/>
        <a:lstStyle/>
        <a:p>
          <a:endParaRPr lang="ru-RU"/>
        </a:p>
      </dgm:t>
    </dgm:pt>
    <dgm:pt modelId="{C432D405-1DA5-4B2B-AA23-CFEA822E623C}" type="sibTrans" cxnId="{3AE78F79-8307-4FC1-ACAF-78AF63137A76}">
      <dgm:prSet/>
      <dgm:spPr/>
      <dgm:t>
        <a:bodyPr/>
        <a:lstStyle/>
        <a:p>
          <a:endParaRPr lang="ru-RU"/>
        </a:p>
      </dgm:t>
    </dgm:pt>
    <dgm:pt modelId="{C13C5A84-6BC6-44FA-AD5D-9F41A0CD4779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6318B2B1-0B20-4973-B56B-95BDB214E7EC}" type="parTrans" cxnId="{697829A9-4A76-43AB-A221-FA4A7A9D8686}">
      <dgm:prSet/>
      <dgm:spPr/>
      <dgm:t>
        <a:bodyPr/>
        <a:lstStyle/>
        <a:p>
          <a:endParaRPr lang="ru-RU"/>
        </a:p>
      </dgm:t>
    </dgm:pt>
    <dgm:pt modelId="{CE2FFF7D-799D-4052-A00A-DDCB1214B507}" type="sibTrans" cxnId="{697829A9-4A76-43AB-A221-FA4A7A9D8686}">
      <dgm:prSet/>
      <dgm:spPr/>
      <dgm:t>
        <a:bodyPr/>
        <a:lstStyle/>
        <a:p>
          <a:endParaRPr lang="ru-RU"/>
        </a:p>
      </dgm:t>
    </dgm:pt>
    <dgm:pt modelId="{05AA7604-8625-4309-A6F2-2DE8C08BB561}">
      <dgm:prSet/>
      <dgm:spPr/>
      <dgm:t>
        <a:bodyPr/>
        <a:lstStyle/>
        <a:p>
          <a:r>
            <a:rPr lang="ru-RU" dirty="0"/>
            <a:t>«Летающие цветы»</a:t>
          </a:r>
        </a:p>
      </dgm:t>
    </dgm:pt>
    <dgm:pt modelId="{55831388-AA6B-4EDF-829B-8E6669FD5F94}" type="parTrans" cxnId="{0708C399-1B55-4C5B-BE05-57F26FFBAE15}">
      <dgm:prSet/>
      <dgm:spPr/>
      <dgm:t>
        <a:bodyPr/>
        <a:lstStyle/>
        <a:p>
          <a:endParaRPr lang="ru-RU"/>
        </a:p>
      </dgm:t>
    </dgm:pt>
    <dgm:pt modelId="{4AA22CBA-BDAC-4D9B-ABDE-020F64DB15D9}" type="sibTrans" cxnId="{0708C399-1B55-4C5B-BE05-57F26FFBAE15}">
      <dgm:prSet/>
      <dgm:spPr/>
      <dgm:t>
        <a:bodyPr/>
        <a:lstStyle/>
        <a:p>
          <a:endParaRPr lang="ru-RU"/>
        </a:p>
      </dgm:t>
    </dgm:pt>
    <dgm:pt modelId="{E7B75DAF-6282-48CF-9AB8-C40ED2600051}">
      <dgm:prSet/>
      <dgm:spPr/>
      <dgm:t>
        <a:bodyPr/>
        <a:lstStyle/>
        <a:p>
          <a:r>
            <a:rPr lang="ru-RU" dirty="0"/>
            <a:t>Питаются нектаром</a:t>
          </a:r>
        </a:p>
      </dgm:t>
    </dgm:pt>
    <dgm:pt modelId="{8CDCA485-E976-4C02-AB18-50580DEB08A9}" type="parTrans" cxnId="{F60D6BCD-6921-46A7-814E-1160C1E6E191}">
      <dgm:prSet/>
      <dgm:spPr/>
      <dgm:t>
        <a:bodyPr/>
        <a:lstStyle/>
        <a:p>
          <a:endParaRPr lang="ru-RU"/>
        </a:p>
      </dgm:t>
    </dgm:pt>
    <dgm:pt modelId="{5BD33306-3B82-4960-AFB7-EB27B8756749}" type="sibTrans" cxnId="{F60D6BCD-6921-46A7-814E-1160C1E6E191}">
      <dgm:prSet/>
      <dgm:spPr/>
      <dgm:t>
        <a:bodyPr/>
        <a:lstStyle/>
        <a:p>
          <a:endParaRPr lang="ru-RU"/>
        </a:p>
      </dgm:t>
    </dgm:pt>
    <dgm:pt modelId="{1E2A7AFB-C60B-4234-A319-3B5417DADD29}">
      <dgm:prSet/>
      <dgm:spPr/>
      <dgm:t>
        <a:bodyPr/>
        <a:lstStyle/>
        <a:p>
          <a:r>
            <a:rPr lang="ru-RU" dirty="0"/>
            <a:t>Питаются росой</a:t>
          </a:r>
        </a:p>
      </dgm:t>
    </dgm:pt>
    <dgm:pt modelId="{2D6DDF27-5F77-4F45-9D93-C052FDADD963}" type="parTrans" cxnId="{03A097B1-724F-466C-B3A6-0FCBAC1A7EF3}">
      <dgm:prSet/>
      <dgm:spPr/>
      <dgm:t>
        <a:bodyPr/>
        <a:lstStyle/>
        <a:p>
          <a:endParaRPr lang="ru-RU"/>
        </a:p>
      </dgm:t>
    </dgm:pt>
    <dgm:pt modelId="{345BC7B0-7918-409B-ABFD-3A47186EC2C2}" type="sibTrans" cxnId="{03A097B1-724F-466C-B3A6-0FCBAC1A7EF3}">
      <dgm:prSet/>
      <dgm:spPr/>
      <dgm:t>
        <a:bodyPr/>
        <a:lstStyle/>
        <a:p>
          <a:endParaRPr lang="ru-RU"/>
        </a:p>
      </dgm:t>
    </dgm:pt>
    <dgm:pt modelId="{0405F588-080C-4C12-B2CA-8C2ED89EE101}">
      <dgm:prSet/>
      <dgm:spPr/>
      <dgm:t>
        <a:bodyPr/>
        <a:lstStyle/>
        <a:p>
          <a:r>
            <a:rPr lang="ru-RU" dirty="0"/>
            <a:t>цветов</a:t>
          </a:r>
        </a:p>
      </dgm:t>
    </dgm:pt>
    <dgm:pt modelId="{56691E00-00A4-44AA-8D85-F08A5881E75A}" type="parTrans" cxnId="{147B7582-2DE7-450A-8E06-DA98EEF3822A}">
      <dgm:prSet/>
      <dgm:spPr/>
    </dgm:pt>
    <dgm:pt modelId="{7D335D2C-3BC8-4FE9-B32C-23C5572A5C4C}" type="sibTrans" cxnId="{147B7582-2DE7-450A-8E06-DA98EEF3822A}">
      <dgm:prSet/>
      <dgm:spPr/>
    </dgm:pt>
    <dgm:pt modelId="{6CB478D2-682A-4D90-9527-22C49E5D493E}" type="pres">
      <dgm:prSet presAssocID="{0A269AD0-BFED-481E-B93B-ECDA197AEFF3}" presName="diagram" presStyleCnt="0">
        <dgm:presLayoutVars>
          <dgm:dir/>
          <dgm:animLvl val="lvl"/>
          <dgm:resizeHandles val="exact"/>
        </dgm:presLayoutVars>
      </dgm:prSet>
      <dgm:spPr/>
    </dgm:pt>
    <dgm:pt modelId="{DAF2F162-44F9-4B0B-A817-DAF97E065CE2}" type="pres">
      <dgm:prSet presAssocID="{FD9074B3-463D-4180-8FA6-C64355666DC7}" presName="compNode" presStyleCnt="0"/>
      <dgm:spPr/>
    </dgm:pt>
    <dgm:pt modelId="{540504E5-5841-4296-A695-D36FD2182A8A}" type="pres">
      <dgm:prSet presAssocID="{FD9074B3-463D-4180-8FA6-C64355666DC7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BB470-5553-4139-91A1-FC84D68051A0}" type="pres">
      <dgm:prSet presAssocID="{FD9074B3-463D-4180-8FA6-C64355666D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C8769-2141-4B9E-A328-6E9B4A5B1C85}" type="pres">
      <dgm:prSet presAssocID="{FD9074B3-463D-4180-8FA6-C64355666DC7}" presName="parentRect" presStyleLbl="alignNode1" presStyleIdx="0" presStyleCnt="3" custLinFactNeighborX="-14788" custLinFactNeighborY="8772"/>
      <dgm:spPr/>
      <dgm:t>
        <a:bodyPr/>
        <a:lstStyle/>
        <a:p>
          <a:endParaRPr lang="ru-RU"/>
        </a:p>
      </dgm:t>
    </dgm:pt>
    <dgm:pt modelId="{E17EBE73-C3D3-4BED-B629-05AA2BD2313C}" type="pres">
      <dgm:prSet presAssocID="{FD9074B3-463D-4180-8FA6-C64355666DC7}" presName="adorn" presStyleLbl="fgAccFollowNode1" presStyleIdx="0" presStyleCnt="3" custScaleX="307030" custScaleY="2765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FA6D28C-84DE-40D1-9328-E824196F37A4}" type="pres">
      <dgm:prSet presAssocID="{C56E112F-00F9-4B4F-858D-9BEB98F10B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07C7B1-EFC1-4709-972E-38C388715421}" type="pres">
      <dgm:prSet presAssocID="{99E16273-A2D1-474E-A710-E992DF40F4C3}" presName="compNode" presStyleCnt="0"/>
      <dgm:spPr/>
    </dgm:pt>
    <dgm:pt modelId="{51FC30E8-32B6-459E-9F73-9F44EABFCF6F}" type="pres">
      <dgm:prSet presAssocID="{99E16273-A2D1-474E-A710-E992DF40F4C3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EC915-BA87-4DE3-B54B-61FF01BA66E4}" type="pres">
      <dgm:prSet presAssocID="{99E16273-A2D1-474E-A710-E992DF40F4C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888EC-9A94-4CB5-BE4A-A443985C6C9E}" type="pres">
      <dgm:prSet presAssocID="{99E16273-A2D1-474E-A710-E992DF40F4C3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66965981-5918-4C96-8804-D0757B304FAA}" type="pres">
      <dgm:prSet presAssocID="{99E16273-A2D1-474E-A710-E992DF40F4C3}" presName="adorn" presStyleLbl="fgAccFollowNode1" presStyleIdx="1" presStyleCnt="3" custScaleX="276030" custScaleY="2404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F090B9-CF4E-4070-AC63-B16795EA5D8D}" type="pres">
      <dgm:prSet presAssocID="{C432D405-1DA5-4B2B-AA23-CFEA822E62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0A301A-FD66-4B58-B1F0-EFD1B0E1BA1A}" type="pres">
      <dgm:prSet presAssocID="{C13C5A84-6BC6-44FA-AD5D-9F41A0CD4779}" presName="compNode" presStyleCnt="0"/>
      <dgm:spPr/>
    </dgm:pt>
    <dgm:pt modelId="{71550598-5554-4499-92AD-2A316F2247A8}" type="pres">
      <dgm:prSet presAssocID="{C13C5A84-6BC6-44FA-AD5D-9F41A0CD4779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5D651-7D63-4791-9650-9948E9176C8A}" type="pres">
      <dgm:prSet presAssocID="{C13C5A84-6BC6-44FA-AD5D-9F41A0CD477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90BF5-2DAF-42D9-8971-6AC4210AF309}" type="pres">
      <dgm:prSet presAssocID="{C13C5A84-6BC6-44FA-AD5D-9F41A0CD4779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F98DB389-68D8-47CA-BDE9-E2ACA7F501BB}" type="pres">
      <dgm:prSet presAssocID="{C13C5A84-6BC6-44FA-AD5D-9F41A0CD4779}" presName="adorn" presStyleLbl="fgAccFollowNode1" presStyleIdx="2" presStyleCnt="3" custScaleX="300796" custScaleY="28851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3BC6DA4-42DC-448E-B4A3-FF2C361E63D0}" type="presOf" srcId="{05AA7604-8625-4309-A6F2-2DE8C08BB561}" destId="{540504E5-5841-4296-A695-D36FD2182A8A}" srcOrd="0" destOrd="0" presId="urn:microsoft.com/office/officeart/2005/8/layout/bList2#1"/>
    <dgm:cxn modelId="{9F42CB7C-E167-487B-A36B-E72845A49519}" type="presOf" srcId="{C56E112F-00F9-4B4F-858D-9BEB98F10BDA}" destId="{8FA6D28C-84DE-40D1-9328-E824196F37A4}" srcOrd="0" destOrd="0" presId="urn:microsoft.com/office/officeart/2005/8/layout/bList2#1"/>
    <dgm:cxn modelId="{2C844027-1736-4F71-8D30-3E20E7C3029D}" type="presOf" srcId="{E7B75DAF-6282-48CF-9AB8-C40ED2600051}" destId="{51FC30E8-32B6-459E-9F73-9F44EABFCF6F}" srcOrd="0" destOrd="0" presId="urn:microsoft.com/office/officeart/2005/8/layout/bList2#1"/>
    <dgm:cxn modelId="{A513868A-9D55-48A4-891C-A2C6903A5F39}" type="presOf" srcId="{99E16273-A2D1-474E-A710-E992DF40F4C3}" destId="{2AEEC915-BA87-4DE3-B54B-61FF01BA66E4}" srcOrd="0" destOrd="0" presId="urn:microsoft.com/office/officeart/2005/8/layout/bList2#1"/>
    <dgm:cxn modelId="{ACF83618-4BD3-4621-9112-2646F43C929A}" srcId="{0A269AD0-BFED-481E-B93B-ECDA197AEFF3}" destId="{FD9074B3-463D-4180-8FA6-C64355666DC7}" srcOrd="0" destOrd="0" parTransId="{AB88E302-E2F8-4201-BF38-0E8ACBDD86ED}" sibTransId="{C56E112F-00F9-4B4F-858D-9BEB98F10BDA}"/>
    <dgm:cxn modelId="{984ECD1E-BFE2-4B77-BE3C-0606722A99E0}" type="presOf" srcId="{0A269AD0-BFED-481E-B93B-ECDA197AEFF3}" destId="{6CB478D2-682A-4D90-9527-22C49E5D493E}" srcOrd="0" destOrd="0" presId="urn:microsoft.com/office/officeart/2005/8/layout/bList2#1"/>
    <dgm:cxn modelId="{26DB6A79-7BA5-4B77-93DB-E5E4AA4340BF}" type="presOf" srcId="{FD9074B3-463D-4180-8FA6-C64355666DC7}" destId="{223BB470-5553-4139-91A1-FC84D68051A0}" srcOrd="0" destOrd="0" presId="urn:microsoft.com/office/officeart/2005/8/layout/bList2#1"/>
    <dgm:cxn modelId="{F60D6BCD-6921-46A7-814E-1160C1E6E191}" srcId="{99E16273-A2D1-474E-A710-E992DF40F4C3}" destId="{E7B75DAF-6282-48CF-9AB8-C40ED2600051}" srcOrd="0" destOrd="0" parTransId="{8CDCA485-E976-4C02-AB18-50580DEB08A9}" sibTransId="{5BD33306-3B82-4960-AFB7-EB27B8756749}"/>
    <dgm:cxn modelId="{147B7582-2DE7-450A-8E06-DA98EEF3822A}" srcId="{99E16273-A2D1-474E-A710-E992DF40F4C3}" destId="{0405F588-080C-4C12-B2CA-8C2ED89EE101}" srcOrd="1" destOrd="0" parTransId="{56691E00-00A4-44AA-8D85-F08A5881E75A}" sibTransId="{7D335D2C-3BC8-4FE9-B32C-23C5572A5C4C}"/>
    <dgm:cxn modelId="{FAC6DB9B-3E5E-4605-B29B-8A0F5018E9BB}" type="presOf" srcId="{FD9074B3-463D-4180-8FA6-C64355666DC7}" destId="{160C8769-2141-4B9E-A328-6E9B4A5B1C85}" srcOrd="1" destOrd="0" presId="urn:microsoft.com/office/officeart/2005/8/layout/bList2#1"/>
    <dgm:cxn modelId="{E7C01641-EC80-446E-8E49-A3C13BE0A62A}" type="presOf" srcId="{C13C5A84-6BC6-44FA-AD5D-9F41A0CD4779}" destId="{A1B90BF5-2DAF-42D9-8971-6AC4210AF309}" srcOrd="1" destOrd="0" presId="urn:microsoft.com/office/officeart/2005/8/layout/bList2#1"/>
    <dgm:cxn modelId="{0BDD898B-A122-4247-8DF7-B8B36F82ABBA}" type="presOf" srcId="{1E2A7AFB-C60B-4234-A319-3B5417DADD29}" destId="{71550598-5554-4499-92AD-2A316F2247A8}" srcOrd="0" destOrd="0" presId="urn:microsoft.com/office/officeart/2005/8/layout/bList2#1"/>
    <dgm:cxn modelId="{03A097B1-724F-466C-B3A6-0FCBAC1A7EF3}" srcId="{C13C5A84-6BC6-44FA-AD5D-9F41A0CD4779}" destId="{1E2A7AFB-C60B-4234-A319-3B5417DADD29}" srcOrd="0" destOrd="0" parTransId="{2D6DDF27-5F77-4F45-9D93-C052FDADD963}" sibTransId="{345BC7B0-7918-409B-ABFD-3A47186EC2C2}"/>
    <dgm:cxn modelId="{6F3DFB8D-78E4-4A62-B4A9-DFF489E511B8}" type="presOf" srcId="{0405F588-080C-4C12-B2CA-8C2ED89EE101}" destId="{51FC30E8-32B6-459E-9F73-9F44EABFCF6F}" srcOrd="0" destOrd="1" presId="urn:microsoft.com/office/officeart/2005/8/layout/bList2#1"/>
    <dgm:cxn modelId="{697829A9-4A76-43AB-A221-FA4A7A9D8686}" srcId="{0A269AD0-BFED-481E-B93B-ECDA197AEFF3}" destId="{C13C5A84-6BC6-44FA-AD5D-9F41A0CD4779}" srcOrd="2" destOrd="0" parTransId="{6318B2B1-0B20-4973-B56B-95BDB214E7EC}" sibTransId="{CE2FFF7D-799D-4052-A00A-DDCB1214B507}"/>
    <dgm:cxn modelId="{2B73BBA2-7BDA-4BBE-9507-8A334618288A}" type="presOf" srcId="{C432D405-1DA5-4B2B-AA23-CFEA822E623C}" destId="{C6F090B9-CF4E-4070-AC63-B16795EA5D8D}" srcOrd="0" destOrd="0" presId="urn:microsoft.com/office/officeart/2005/8/layout/bList2#1"/>
    <dgm:cxn modelId="{3AE78F79-8307-4FC1-ACAF-78AF63137A76}" srcId="{0A269AD0-BFED-481E-B93B-ECDA197AEFF3}" destId="{99E16273-A2D1-474E-A710-E992DF40F4C3}" srcOrd="1" destOrd="0" parTransId="{72F0A0A9-5964-45B0-9ECF-6C2685E2AF39}" sibTransId="{C432D405-1DA5-4B2B-AA23-CFEA822E623C}"/>
    <dgm:cxn modelId="{10704E84-9D15-4F9F-8D1C-946B4D29583A}" type="presOf" srcId="{C13C5A84-6BC6-44FA-AD5D-9F41A0CD4779}" destId="{9DB5D651-7D63-4791-9650-9948E9176C8A}" srcOrd="0" destOrd="0" presId="urn:microsoft.com/office/officeart/2005/8/layout/bList2#1"/>
    <dgm:cxn modelId="{EBD70B06-C21F-42B2-9E7F-ACB9A6465827}" type="presOf" srcId="{99E16273-A2D1-474E-A710-E992DF40F4C3}" destId="{5EE888EC-9A94-4CB5-BE4A-A443985C6C9E}" srcOrd="1" destOrd="0" presId="urn:microsoft.com/office/officeart/2005/8/layout/bList2#1"/>
    <dgm:cxn modelId="{0708C399-1B55-4C5B-BE05-57F26FFBAE15}" srcId="{FD9074B3-463D-4180-8FA6-C64355666DC7}" destId="{05AA7604-8625-4309-A6F2-2DE8C08BB561}" srcOrd="0" destOrd="0" parTransId="{55831388-AA6B-4EDF-829B-8E6669FD5F94}" sibTransId="{4AA22CBA-BDAC-4D9B-ABDE-020F64DB15D9}"/>
    <dgm:cxn modelId="{CD718327-CE18-419A-B105-DA5ABE24170B}" type="presParOf" srcId="{6CB478D2-682A-4D90-9527-22C49E5D493E}" destId="{DAF2F162-44F9-4B0B-A817-DAF97E065CE2}" srcOrd="0" destOrd="0" presId="urn:microsoft.com/office/officeart/2005/8/layout/bList2#1"/>
    <dgm:cxn modelId="{DFCE5C67-62A9-43A7-8927-0B8F2403603A}" type="presParOf" srcId="{DAF2F162-44F9-4B0B-A817-DAF97E065CE2}" destId="{540504E5-5841-4296-A695-D36FD2182A8A}" srcOrd="0" destOrd="0" presId="urn:microsoft.com/office/officeart/2005/8/layout/bList2#1"/>
    <dgm:cxn modelId="{DDC9A486-E1AB-443F-93DF-4E485DF08C71}" type="presParOf" srcId="{DAF2F162-44F9-4B0B-A817-DAF97E065CE2}" destId="{223BB470-5553-4139-91A1-FC84D68051A0}" srcOrd="1" destOrd="0" presId="urn:microsoft.com/office/officeart/2005/8/layout/bList2#1"/>
    <dgm:cxn modelId="{7541E2C1-2290-4ADB-B6CF-B5F80735300B}" type="presParOf" srcId="{DAF2F162-44F9-4B0B-A817-DAF97E065CE2}" destId="{160C8769-2141-4B9E-A328-6E9B4A5B1C85}" srcOrd="2" destOrd="0" presId="urn:microsoft.com/office/officeart/2005/8/layout/bList2#1"/>
    <dgm:cxn modelId="{0880E4CF-2123-43C8-8776-B5678BE0402D}" type="presParOf" srcId="{DAF2F162-44F9-4B0B-A817-DAF97E065CE2}" destId="{E17EBE73-C3D3-4BED-B629-05AA2BD2313C}" srcOrd="3" destOrd="0" presId="urn:microsoft.com/office/officeart/2005/8/layout/bList2#1"/>
    <dgm:cxn modelId="{0F68FBA6-5E07-42FD-8312-18645666A5B2}" type="presParOf" srcId="{6CB478D2-682A-4D90-9527-22C49E5D493E}" destId="{8FA6D28C-84DE-40D1-9328-E824196F37A4}" srcOrd="1" destOrd="0" presId="urn:microsoft.com/office/officeart/2005/8/layout/bList2#1"/>
    <dgm:cxn modelId="{EA0D4D45-CD1C-492A-BE1E-61AA024F2106}" type="presParOf" srcId="{6CB478D2-682A-4D90-9527-22C49E5D493E}" destId="{C207C7B1-EFC1-4709-972E-38C388715421}" srcOrd="2" destOrd="0" presId="urn:microsoft.com/office/officeart/2005/8/layout/bList2#1"/>
    <dgm:cxn modelId="{44110B62-F787-45DE-AF7D-2B72CD5F1302}" type="presParOf" srcId="{C207C7B1-EFC1-4709-972E-38C388715421}" destId="{51FC30E8-32B6-459E-9F73-9F44EABFCF6F}" srcOrd="0" destOrd="0" presId="urn:microsoft.com/office/officeart/2005/8/layout/bList2#1"/>
    <dgm:cxn modelId="{CF4E3364-C35F-4CCA-ACF5-660285C41AF2}" type="presParOf" srcId="{C207C7B1-EFC1-4709-972E-38C388715421}" destId="{2AEEC915-BA87-4DE3-B54B-61FF01BA66E4}" srcOrd="1" destOrd="0" presId="urn:microsoft.com/office/officeart/2005/8/layout/bList2#1"/>
    <dgm:cxn modelId="{16823A5F-68D0-434C-9A6A-B11BDF77AA96}" type="presParOf" srcId="{C207C7B1-EFC1-4709-972E-38C388715421}" destId="{5EE888EC-9A94-4CB5-BE4A-A443985C6C9E}" srcOrd="2" destOrd="0" presId="urn:microsoft.com/office/officeart/2005/8/layout/bList2#1"/>
    <dgm:cxn modelId="{00F3B595-C837-4E85-BDEE-6645CAD9879B}" type="presParOf" srcId="{C207C7B1-EFC1-4709-972E-38C388715421}" destId="{66965981-5918-4C96-8804-D0757B304FAA}" srcOrd="3" destOrd="0" presId="urn:microsoft.com/office/officeart/2005/8/layout/bList2#1"/>
    <dgm:cxn modelId="{B92C815E-75E3-4DFB-A9D8-713DB608DA93}" type="presParOf" srcId="{6CB478D2-682A-4D90-9527-22C49E5D493E}" destId="{C6F090B9-CF4E-4070-AC63-B16795EA5D8D}" srcOrd="3" destOrd="0" presId="urn:microsoft.com/office/officeart/2005/8/layout/bList2#1"/>
    <dgm:cxn modelId="{F47C31A4-880C-426F-B8D5-A4EE9DF94E3B}" type="presParOf" srcId="{6CB478D2-682A-4D90-9527-22C49E5D493E}" destId="{590A301A-FD66-4B58-B1F0-EFD1B0E1BA1A}" srcOrd="4" destOrd="0" presId="urn:microsoft.com/office/officeart/2005/8/layout/bList2#1"/>
    <dgm:cxn modelId="{38E74BD2-B6EC-4E35-A93A-29D74357FE10}" type="presParOf" srcId="{590A301A-FD66-4B58-B1F0-EFD1B0E1BA1A}" destId="{71550598-5554-4499-92AD-2A316F2247A8}" srcOrd="0" destOrd="0" presId="urn:microsoft.com/office/officeart/2005/8/layout/bList2#1"/>
    <dgm:cxn modelId="{C5ADF047-1F86-45A5-B26C-551F3E1DD364}" type="presParOf" srcId="{590A301A-FD66-4B58-B1F0-EFD1B0E1BA1A}" destId="{9DB5D651-7D63-4791-9650-9948E9176C8A}" srcOrd="1" destOrd="0" presId="urn:microsoft.com/office/officeart/2005/8/layout/bList2#1"/>
    <dgm:cxn modelId="{9BC462D3-1F0C-4D99-AE57-C3FED0B88377}" type="presParOf" srcId="{590A301A-FD66-4B58-B1F0-EFD1B0E1BA1A}" destId="{A1B90BF5-2DAF-42D9-8971-6AC4210AF309}" srcOrd="2" destOrd="0" presId="urn:microsoft.com/office/officeart/2005/8/layout/bList2#1"/>
    <dgm:cxn modelId="{6ED2523E-BE52-495E-A078-93B59A28792D}" type="presParOf" srcId="{590A301A-FD66-4B58-B1F0-EFD1B0E1BA1A}" destId="{F98DB389-68D8-47CA-BDE9-E2ACA7F501B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CF7BD5-0C8C-4C4C-B804-DAECEBE1A4A6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9316B95A-049F-4327-B2D1-DFAE93F68EC0}">
      <dgm:prSet phldrT="[Текст]" phldr="1"/>
      <dgm:spPr/>
      <dgm:t>
        <a:bodyPr/>
        <a:lstStyle/>
        <a:p>
          <a:endParaRPr lang="ru-RU" dirty="0"/>
        </a:p>
      </dgm:t>
    </dgm:pt>
    <dgm:pt modelId="{16E7821E-4A48-4A11-8196-77BC0D89F93D}" type="parTrans" cxnId="{84A1B6F7-4645-4226-B531-23B24C0E56AE}">
      <dgm:prSet/>
      <dgm:spPr/>
      <dgm:t>
        <a:bodyPr/>
        <a:lstStyle/>
        <a:p>
          <a:endParaRPr lang="ru-RU"/>
        </a:p>
      </dgm:t>
    </dgm:pt>
    <dgm:pt modelId="{51F53B42-39A4-42FE-94A6-600B544027E7}" type="sibTrans" cxnId="{84A1B6F7-4645-4226-B531-23B24C0E56AE}">
      <dgm:prSet/>
      <dgm:spPr/>
      <dgm:t>
        <a:bodyPr/>
        <a:lstStyle/>
        <a:p>
          <a:endParaRPr lang="ru-RU"/>
        </a:p>
      </dgm:t>
    </dgm:pt>
    <dgm:pt modelId="{5FF7402A-DF14-424B-98F4-C0308DCE67B9}">
      <dgm:prSet phldrT="[Текст]" phldr="1"/>
      <dgm:spPr/>
      <dgm:t>
        <a:bodyPr/>
        <a:lstStyle/>
        <a:p>
          <a:endParaRPr lang="ru-RU"/>
        </a:p>
      </dgm:t>
    </dgm:pt>
    <dgm:pt modelId="{33482C23-9919-4CC0-98A2-26A417A0AEE2}" type="parTrans" cxnId="{01C58391-5A39-497B-8FB0-8E0E30CCF870}">
      <dgm:prSet/>
      <dgm:spPr/>
      <dgm:t>
        <a:bodyPr/>
        <a:lstStyle/>
        <a:p>
          <a:endParaRPr lang="ru-RU"/>
        </a:p>
      </dgm:t>
    </dgm:pt>
    <dgm:pt modelId="{FA9001D0-6611-4BCD-8700-73953C398709}" type="sibTrans" cxnId="{01C58391-5A39-497B-8FB0-8E0E30CCF870}">
      <dgm:prSet/>
      <dgm:spPr/>
      <dgm:t>
        <a:bodyPr/>
        <a:lstStyle/>
        <a:p>
          <a:endParaRPr lang="ru-RU"/>
        </a:p>
      </dgm:t>
    </dgm:pt>
    <dgm:pt modelId="{D863DAD2-A12F-484E-87AE-B92409A34B4B}">
      <dgm:prSet phldrT="[Текст]" phldr="1"/>
      <dgm:spPr/>
      <dgm:t>
        <a:bodyPr/>
        <a:lstStyle/>
        <a:p>
          <a:endParaRPr lang="ru-RU"/>
        </a:p>
      </dgm:t>
    </dgm:pt>
    <dgm:pt modelId="{F4143BC6-A066-4280-8383-2F3C18F66E12}" type="parTrans" cxnId="{EDA32180-A96F-4D9A-A3B5-B6628FA7B89F}">
      <dgm:prSet/>
      <dgm:spPr/>
      <dgm:t>
        <a:bodyPr/>
        <a:lstStyle/>
        <a:p>
          <a:endParaRPr lang="ru-RU"/>
        </a:p>
      </dgm:t>
    </dgm:pt>
    <dgm:pt modelId="{2C7E2552-E59C-4C71-8C0F-DE204196A9A9}" type="sibTrans" cxnId="{EDA32180-A96F-4D9A-A3B5-B6628FA7B89F}">
      <dgm:prSet/>
      <dgm:spPr/>
      <dgm:t>
        <a:bodyPr/>
        <a:lstStyle/>
        <a:p>
          <a:endParaRPr lang="ru-RU"/>
        </a:p>
      </dgm:t>
    </dgm:pt>
    <dgm:pt modelId="{B0295AE9-CD79-42AB-A125-A240AA89B477}">
      <dgm:prSet/>
      <dgm:spPr/>
      <dgm:t>
        <a:bodyPr/>
        <a:lstStyle/>
        <a:p>
          <a:r>
            <a:rPr lang="ru-RU" dirty="0"/>
            <a:t>Удивляют восхищают</a:t>
          </a:r>
        </a:p>
      </dgm:t>
    </dgm:pt>
    <dgm:pt modelId="{8F1B5919-6F69-4007-8001-C77585A69A2C}" type="parTrans" cxnId="{84368D0A-AF9A-4A54-BA43-097143AB931D}">
      <dgm:prSet/>
      <dgm:spPr/>
      <dgm:t>
        <a:bodyPr/>
        <a:lstStyle/>
        <a:p>
          <a:endParaRPr lang="ru-RU"/>
        </a:p>
      </dgm:t>
    </dgm:pt>
    <dgm:pt modelId="{D18E7429-021C-42CB-B6DA-7EA6B90080F4}" type="sibTrans" cxnId="{84368D0A-AF9A-4A54-BA43-097143AB931D}">
      <dgm:prSet/>
      <dgm:spPr/>
      <dgm:t>
        <a:bodyPr/>
        <a:lstStyle/>
        <a:p>
          <a:endParaRPr lang="ru-RU"/>
        </a:p>
      </dgm:t>
    </dgm:pt>
    <dgm:pt modelId="{34063EA8-8C4B-45CA-A72C-6F78299283F4}">
      <dgm:prSet/>
      <dgm:spPr/>
      <dgm:t>
        <a:bodyPr/>
        <a:lstStyle/>
        <a:p>
          <a:r>
            <a:rPr lang="ru-RU" dirty="0"/>
            <a:t>Опыляют растения</a:t>
          </a:r>
        </a:p>
      </dgm:t>
    </dgm:pt>
    <dgm:pt modelId="{5A665492-33B9-4111-90C1-F37FA05BCD2B}" type="parTrans" cxnId="{F58363ED-227C-416E-ABCE-1CA3DCDB8D2B}">
      <dgm:prSet/>
      <dgm:spPr/>
      <dgm:t>
        <a:bodyPr/>
        <a:lstStyle/>
        <a:p>
          <a:endParaRPr lang="ru-RU"/>
        </a:p>
      </dgm:t>
    </dgm:pt>
    <dgm:pt modelId="{C80F2158-958C-41F2-9002-9255BD5F27AF}" type="sibTrans" cxnId="{F58363ED-227C-416E-ABCE-1CA3DCDB8D2B}">
      <dgm:prSet/>
      <dgm:spPr/>
      <dgm:t>
        <a:bodyPr/>
        <a:lstStyle/>
        <a:p>
          <a:endParaRPr lang="ru-RU"/>
        </a:p>
      </dgm:t>
    </dgm:pt>
    <dgm:pt modelId="{7CD54F08-6C33-42A5-885D-90AE44321618}">
      <dgm:prSet/>
      <dgm:spPr/>
      <dgm:t>
        <a:bodyPr/>
        <a:lstStyle/>
        <a:p>
          <a:r>
            <a:rPr lang="ru-RU" dirty="0"/>
            <a:t>Нужно охранять</a:t>
          </a:r>
        </a:p>
      </dgm:t>
    </dgm:pt>
    <dgm:pt modelId="{B9E4AF19-D967-4DE0-8FC2-7EEF9F26D7FE}" type="parTrans" cxnId="{50E1B885-89B0-4008-B5A6-9A0CF82EF2FB}">
      <dgm:prSet/>
      <dgm:spPr/>
      <dgm:t>
        <a:bodyPr/>
        <a:lstStyle/>
        <a:p>
          <a:endParaRPr lang="ru-RU"/>
        </a:p>
      </dgm:t>
    </dgm:pt>
    <dgm:pt modelId="{647E6EA6-D78B-4C0D-93B8-601577A309DF}" type="sibTrans" cxnId="{50E1B885-89B0-4008-B5A6-9A0CF82EF2FB}">
      <dgm:prSet/>
      <dgm:spPr/>
      <dgm:t>
        <a:bodyPr/>
        <a:lstStyle/>
        <a:p>
          <a:endParaRPr lang="ru-RU"/>
        </a:p>
      </dgm:t>
    </dgm:pt>
    <dgm:pt modelId="{3D54BB42-0663-45CC-B446-F87A9547A138}" type="pres">
      <dgm:prSet presAssocID="{0ECF7BD5-0C8C-4C4C-B804-DAECEBE1A4A6}" presName="diagram" presStyleCnt="0">
        <dgm:presLayoutVars>
          <dgm:dir/>
          <dgm:animLvl val="lvl"/>
          <dgm:resizeHandles val="exact"/>
        </dgm:presLayoutVars>
      </dgm:prSet>
      <dgm:spPr/>
    </dgm:pt>
    <dgm:pt modelId="{9A253E03-4279-4924-B5A3-0A755EA53350}" type="pres">
      <dgm:prSet presAssocID="{9316B95A-049F-4327-B2D1-DFAE93F68EC0}" presName="compNode" presStyleCnt="0"/>
      <dgm:spPr/>
    </dgm:pt>
    <dgm:pt modelId="{547D1C7C-9289-4FF9-BB04-5F676AB0640B}" type="pres">
      <dgm:prSet presAssocID="{9316B95A-049F-4327-B2D1-DFAE93F68EC0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4EA1C-91D1-4E51-94E4-880612BDED19}" type="pres">
      <dgm:prSet presAssocID="{9316B95A-049F-4327-B2D1-DFAE93F68EC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0435D-3059-436D-ADD4-E8C80D65FA47}" type="pres">
      <dgm:prSet presAssocID="{9316B95A-049F-4327-B2D1-DFAE93F68EC0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AFBBD78F-236B-419A-8CE5-12DD339A98FC}" type="pres">
      <dgm:prSet presAssocID="{9316B95A-049F-4327-B2D1-DFAE93F68EC0}" presName="adorn" presStyleLbl="fgAccFollowNode1" presStyleIdx="0" presStyleCnt="3" custScaleX="244350" custScaleY="2857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BF6B78-28FF-4300-84D0-1E4B20401440}" type="pres">
      <dgm:prSet presAssocID="{51F53B42-39A4-42FE-94A6-600B544027E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D00999C-D9E0-4C18-943D-969C51410BF8}" type="pres">
      <dgm:prSet presAssocID="{5FF7402A-DF14-424B-98F4-C0308DCE67B9}" presName="compNode" presStyleCnt="0"/>
      <dgm:spPr/>
    </dgm:pt>
    <dgm:pt modelId="{29B61B7D-6A3D-474C-9F78-23A34DF04113}" type="pres">
      <dgm:prSet presAssocID="{5FF7402A-DF14-424B-98F4-C0308DCE67B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8A5DE-7808-418B-BE33-832648F45810}" type="pres">
      <dgm:prSet presAssocID="{5FF7402A-DF14-424B-98F4-C0308DCE67B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9F086-30E7-4EF7-AAC7-BF4123FDBC4D}" type="pres">
      <dgm:prSet presAssocID="{5FF7402A-DF14-424B-98F4-C0308DCE67B9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121E3232-3F52-4FFD-A6DE-D5262CD2FA32}" type="pres">
      <dgm:prSet presAssocID="{5FF7402A-DF14-424B-98F4-C0308DCE67B9}" presName="adorn" presStyleLbl="fgAccFollowNode1" presStyleIdx="1" presStyleCnt="3" custScaleX="388498" custScaleY="272754" custLinFactNeighborX="4" custLinFactNeighborY="-122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8CDC45C-1D94-4B38-8409-D23E86A55AFA}" type="pres">
      <dgm:prSet presAssocID="{FA9001D0-6611-4BCD-8700-73953C39870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E1C1055-6A8C-49EA-89F9-9F152E389DD8}" type="pres">
      <dgm:prSet presAssocID="{D863DAD2-A12F-484E-87AE-B92409A34B4B}" presName="compNode" presStyleCnt="0"/>
      <dgm:spPr/>
    </dgm:pt>
    <dgm:pt modelId="{ABA5EBD9-5DD7-41CB-8321-6D477EB98C50}" type="pres">
      <dgm:prSet presAssocID="{D863DAD2-A12F-484E-87AE-B92409A34B4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35471-4CEB-4088-9FEE-8304F4216FFA}" type="pres">
      <dgm:prSet presAssocID="{D863DAD2-A12F-484E-87AE-B92409A34B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8488F-C403-48AD-B164-C14D06A1680C}" type="pres">
      <dgm:prSet presAssocID="{D863DAD2-A12F-484E-87AE-B92409A34B4B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13AF1E6C-98B9-412E-A8DE-D5AB90702451}" type="pres">
      <dgm:prSet presAssocID="{D863DAD2-A12F-484E-87AE-B92409A34B4B}" presName="adorn" presStyleLbl="fgAccFollowNode1" presStyleIdx="2" presStyleCnt="3" custScaleX="346943" custScaleY="35677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68EE73B-CAEB-492E-A016-6BAD16EB3345}" type="presOf" srcId="{9316B95A-049F-4327-B2D1-DFAE93F68EC0}" destId="{BB50435D-3059-436D-ADD4-E8C80D65FA47}" srcOrd="1" destOrd="0" presId="urn:microsoft.com/office/officeart/2005/8/layout/bList2#2"/>
    <dgm:cxn modelId="{4DC978E3-3318-4BA0-BCD8-219B9CAF5C9B}" type="presOf" srcId="{0ECF7BD5-0C8C-4C4C-B804-DAECEBE1A4A6}" destId="{3D54BB42-0663-45CC-B446-F87A9547A138}" srcOrd="0" destOrd="0" presId="urn:microsoft.com/office/officeart/2005/8/layout/bList2#2"/>
    <dgm:cxn modelId="{B1C2603F-E65A-45D0-AECB-3C52FEE5DF12}" type="presOf" srcId="{D863DAD2-A12F-484E-87AE-B92409A34B4B}" destId="{D3E8488F-C403-48AD-B164-C14D06A1680C}" srcOrd="1" destOrd="0" presId="urn:microsoft.com/office/officeart/2005/8/layout/bList2#2"/>
    <dgm:cxn modelId="{84368D0A-AF9A-4A54-BA43-097143AB931D}" srcId="{D863DAD2-A12F-484E-87AE-B92409A34B4B}" destId="{B0295AE9-CD79-42AB-A125-A240AA89B477}" srcOrd="0" destOrd="0" parTransId="{8F1B5919-6F69-4007-8001-C77585A69A2C}" sibTransId="{D18E7429-021C-42CB-B6DA-7EA6B90080F4}"/>
    <dgm:cxn modelId="{958B7595-EA2E-42AF-811E-A8FA063AA996}" type="presOf" srcId="{FA9001D0-6611-4BCD-8700-73953C398709}" destId="{C8CDC45C-1D94-4B38-8409-D23E86A55AFA}" srcOrd="0" destOrd="0" presId="urn:microsoft.com/office/officeart/2005/8/layout/bList2#2"/>
    <dgm:cxn modelId="{13CF103B-6894-4379-A385-7800D96A300C}" type="presOf" srcId="{B0295AE9-CD79-42AB-A125-A240AA89B477}" destId="{ABA5EBD9-5DD7-41CB-8321-6D477EB98C50}" srcOrd="0" destOrd="0" presId="urn:microsoft.com/office/officeart/2005/8/layout/bList2#2"/>
    <dgm:cxn modelId="{88DFA13E-6960-4F4E-A9E0-243A016DB40D}" type="presOf" srcId="{D863DAD2-A12F-484E-87AE-B92409A34B4B}" destId="{01D35471-4CEB-4088-9FEE-8304F4216FFA}" srcOrd="0" destOrd="0" presId="urn:microsoft.com/office/officeart/2005/8/layout/bList2#2"/>
    <dgm:cxn modelId="{01C58391-5A39-497B-8FB0-8E0E30CCF870}" srcId="{0ECF7BD5-0C8C-4C4C-B804-DAECEBE1A4A6}" destId="{5FF7402A-DF14-424B-98F4-C0308DCE67B9}" srcOrd="1" destOrd="0" parTransId="{33482C23-9919-4CC0-98A2-26A417A0AEE2}" sibTransId="{FA9001D0-6611-4BCD-8700-73953C398709}"/>
    <dgm:cxn modelId="{F58363ED-227C-416E-ABCE-1CA3DCDB8D2B}" srcId="{5FF7402A-DF14-424B-98F4-C0308DCE67B9}" destId="{34063EA8-8C4B-45CA-A72C-6F78299283F4}" srcOrd="0" destOrd="0" parTransId="{5A665492-33B9-4111-90C1-F37FA05BCD2B}" sibTransId="{C80F2158-958C-41F2-9002-9255BD5F27AF}"/>
    <dgm:cxn modelId="{EDA32180-A96F-4D9A-A3B5-B6628FA7B89F}" srcId="{0ECF7BD5-0C8C-4C4C-B804-DAECEBE1A4A6}" destId="{D863DAD2-A12F-484E-87AE-B92409A34B4B}" srcOrd="2" destOrd="0" parTransId="{F4143BC6-A066-4280-8383-2F3C18F66E12}" sibTransId="{2C7E2552-E59C-4C71-8C0F-DE204196A9A9}"/>
    <dgm:cxn modelId="{50E1B885-89B0-4008-B5A6-9A0CF82EF2FB}" srcId="{9316B95A-049F-4327-B2D1-DFAE93F68EC0}" destId="{7CD54F08-6C33-42A5-885D-90AE44321618}" srcOrd="0" destOrd="0" parTransId="{B9E4AF19-D967-4DE0-8FC2-7EEF9F26D7FE}" sibTransId="{647E6EA6-D78B-4C0D-93B8-601577A309DF}"/>
    <dgm:cxn modelId="{E6DC1174-836E-4E56-8B91-03EC3128464C}" type="presOf" srcId="{9316B95A-049F-4327-B2D1-DFAE93F68EC0}" destId="{A4C4EA1C-91D1-4E51-94E4-880612BDED19}" srcOrd="0" destOrd="0" presId="urn:microsoft.com/office/officeart/2005/8/layout/bList2#2"/>
    <dgm:cxn modelId="{84A1B6F7-4645-4226-B531-23B24C0E56AE}" srcId="{0ECF7BD5-0C8C-4C4C-B804-DAECEBE1A4A6}" destId="{9316B95A-049F-4327-B2D1-DFAE93F68EC0}" srcOrd="0" destOrd="0" parTransId="{16E7821E-4A48-4A11-8196-77BC0D89F93D}" sibTransId="{51F53B42-39A4-42FE-94A6-600B544027E7}"/>
    <dgm:cxn modelId="{F5B51CCE-4762-4CA3-9142-4B6076EE281E}" type="presOf" srcId="{51F53B42-39A4-42FE-94A6-600B544027E7}" destId="{85BF6B78-28FF-4300-84D0-1E4B20401440}" srcOrd="0" destOrd="0" presId="urn:microsoft.com/office/officeart/2005/8/layout/bList2#2"/>
    <dgm:cxn modelId="{54BE495B-2D9B-4131-8845-8874D3319951}" type="presOf" srcId="{5FF7402A-DF14-424B-98F4-C0308DCE67B9}" destId="{1CE8A5DE-7808-418B-BE33-832648F45810}" srcOrd="0" destOrd="0" presId="urn:microsoft.com/office/officeart/2005/8/layout/bList2#2"/>
    <dgm:cxn modelId="{703AC20D-4D63-4651-9117-A748976F106C}" type="presOf" srcId="{5FF7402A-DF14-424B-98F4-C0308DCE67B9}" destId="{A019F086-30E7-4EF7-AAC7-BF4123FDBC4D}" srcOrd="1" destOrd="0" presId="urn:microsoft.com/office/officeart/2005/8/layout/bList2#2"/>
    <dgm:cxn modelId="{FC7B433D-CF3F-49EB-AB7E-0D77B5D9BF12}" type="presOf" srcId="{7CD54F08-6C33-42A5-885D-90AE44321618}" destId="{547D1C7C-9289-4FF9-BB04-5F676AB0640B}" srcOrd="0" destOrd="0" presId="urn:microsoft.com/office/officeart/2005/8/layout/bList2#2"/>
    <dgm:cxn modelId="{783CD644-70DE-4D7A-BDCB-D8DE8FA269B9}" type="presOf" srcId="{34063EA8-8C4B-45CA-A72C-6F78299283F4}" destId="{29B61B7D-6A3D-474C-9F78-23A34DF04113}" srcOrd="0" destOrd="0" presId="urn:microsoft.com/office/officeart/2005/8/layout/bList2#2"/>
    <dgm:cxn modelId="{E3C936A2-5F6A-45EB-BA93-1ABA53AB70B8}" type="presParOf" srcId="{3D54BB42-0663-45CC-B446-F87A9547A138}" destId="{9A253E03-4279-4924-B5A3-0A755EA53350}" srcOrd="0" destOrd="0" presId="urn:microsoft.com/office/officeart/2005/8/layout/bList2#2"/>
    <dgm:cxn modelId="{17D6C14D-B3A7-4217-9F75-DA2723F062AA}" type="presParOf" srcId="{9A253E03-4279-4924-B5A3-0A755EA53350}" destId="{547D1C7C-9289-4FF9-BB04-5F676AB0640B}" srcOrd="0" destOrd="0" presId="urn:microsoft.com/office/officeart/2005/8/layout/bList2#2"/>
    <dgm:cxn modelId="{E9158825-FF50-44B7-9B23-AA2C977AAAD8}" type="presParOf" srcId="{9A253E03-4279-4924-B5A3-0A755EA53350}" destId="{A4C4EA1C-91D1-4E51-94E4-880612BDED19}" srcOrd="1" destOrd="0" presId="urn:microsoft.com/office/officeart/2005/8/layout/bList2#2"/>
    <dgm:cxn modelId="{CA60949A-5084-44C7-8B22-D96908F573D7}" type="presParOf" srcId="{9A253E03-4279-4924-B5A3-0A755EA53350}" destId="{BB50435D-3059-436D-ADD4-E8C80D65FA47}" srcOrd="2" destOrd="0" presId="urn:microsoft.com/office/officeart/2005/8/layout/bList2#2"/>
    <dgm:cxn modelId="{26CB21D2-637A-449B-A310-D746FA97B068}" type="presParOf" srcId="{9A253E03-4279-4924-B5A3-0A755EA53350}" destId="{AFBBD78F-236B-419A-8CE5-12DD339A98FC}" srcOrd="3" destOrd="0" presId="urn:microsoft.com/office/officeart/2005/8/layout/bList2#2"/>
    <dgm:cxn modelId="{922029FD-A66F-4C1D-8F65-AC5B9ABFB0B3}" type="presParOf" srcId="{3D54BB42-0663-45CC-B446-F87A9547A138}" destId="{85BF6B78-28FF-4300-84D0-1E4B20401440}" srcOrd="1" destOrd="0" presId="urn:microsoft.com/office/officeart/2005/8/layout/bList2#2"/>
    <dgm:cxn modelId="{DB73E6B2-5B8F-4768-9DE7-14F97172A05D}" type="presParOf" srcId="{3D54BB42-0663-45CC-B446-F87A9547A138}" destId="{6D00999C-D9E0-4C18-943D-969C51410BF8}" srcOrd="2" destOrd="0" presId="urn:microsoft.com/office/officeart/2005/8/layout/bList2#2"/>
    <dgm:cxn modelId="{2916C750-AAC3-4796-9055-45B64691EC16}" type="presParOf" srcId="{6D00999C-D9E0-4C18-943D-969C51410BF8}" destId="{29B61B7D-6A3D-474C-9F78-23A34DF04113}" srcOrd="0" destOrd="0" presId="urn:microsoft.com/office/officeart/2005/8/layout/bList2#2"/>
    <dgm:cxn modelId="{98236EE7-A12A-4103-A27D-A79591DF38A0}" type="presParOf" srcId="{6D00999C-D9E0-4C18-943D-969C51410BF8}" destId="{1CE8A5DE-7808-418B-BE33-832648F45810}" srcOrd="1" destOrd="0" presId="urn:microsoft.com/office/officeart/2005/8/layout/bList2#2"/>
    <dgm:cxn modelId="{C5EBE769-3802-4E61-A7A2-BCDB88588C29}" type="presParOf" srcId="{6D00999C-D9E0-4C18-943D-969C51410BF8}" destId="{A019F086-30E7-4EF7-AAC7-BF4123FDBC4D}" srcOrd="2" destOrd="0" presId="urn:microsoft.com/office/officeart/2005/8/layout/bList2#2"/>
    <dgm:cxn modelId="{A30896EB-63E6-472A-A548-0F179FCD1C07}" type="presParOf" srcId="{6D00999C-D9E0-4C18-943D-969C51410BF8}" destId="{121E3232-3F52-4FFD-A6DE-D5262CD2FA32}" srcOrd="3" destOrd="0" presId="urn:microsoft.com/office/officeart/2005/8/layout/bList2#2"/>
    <dgm:cxn modelId="{45A03269-D34C-4823-844D-79CFD9D5E642}" type="presParOf" srcId="{3D54BB42-0663-45CC-B446-F87A9547A138}" destId="{C8CDC45C-1D94-4B38-8409-D23E86A55AFA}" srcOrd="3" destOrd="0" presId="urn:microsoft.com/office/officeart/2005/8/layout/bList2#2"/>
    <dgm:cxn modelId="{B268343E-EFC9-4B7B-8364-9CBF8691BF14}" type="presParOf" srcId="{3D54BB42-0663-45CC-B446-F87A9547A138}" destId="{EE1C1055-6A8C-49EA-89F9-9F152E389DD8}" srcOrd="4" destOrd="0" presId="urn:microsoft.com/office/officeart/2005/8/layout/bList2#2"/>
    <dgm:cxn modelId="{AA7664FC-38D5-4440-9859-9119934A483C}" type="presParOf" srcId="{EE1C1055-6A8C-49EA-89F9-9F152E389DD8}" destId="{ABA5EBD9-5DD7-41CB-8321-6D477EB98C50}" srcOrd="0" destOrd="0" presId="urn:microsoft.com/office/officeart/2005/8/layout/bList2#2"/>
    <dgm:cxn modelId="{494A2CC2-CCF8-4721-BDA7-F6661109DF47}" type="presParOf" srcId="{EE1C1055-6A8C-49EA-89F9-9F152E389DD8}" destId="{01D35471-4CEB-4088-9FEE-8304F4216FFA}" srcOrd="1" destOrd="0" presId="urn:microsoft.com/office/officeart/2005/8/layout/bList2#2"/>
    <dgm:cxn modelId="{80975FD6-E0CC-4FB4-9810-B115D1D98BA0}" type="presParOf" srcId="{EE1C1055-6A8C-49EA-89F9-9F152E389DD8}" destId="{D3E8488F-C403-48AD-B164-C14D06A1680C}" srcOrd="2" destOrd="0" presId="urn:microsoft.com/office/officeart/2005/8/layout/bList2#2"/>
    <dgm:cxn modelId="{363CD52A-B79E-4E7D-9E8C-FE7C453204BC}" type="presParOf" srcId="{EE1C1055-6A8C-49EA-89F9-9F152E389DD8}" destId="{13AF1E6C-98B9-412E-A8DE-D5AB90702451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A70480-5BFA-42C3-A779-B5EB820E50B5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B9C7EC-19CC-4A74-8D5D-2AC2B1343821}">
      <dgm:prSet phldrT="[Текст]"/>
      <dgm:spPr/>
      <dgm:t>
        <a:bodyPr/>
        <a:lstStyle/>
        <a:p>
          <a:r>
            <a:rPr lang="ru-RU" dirty="0"/>
            <a:t>яйцо</a:t>
          </a:r>
        </a:p>
      </dgm:t>
    </dgm:pt>
    <dgm:pt modelId="{CC3C3D1C-BE36-4F83-AAE9-F862082691DA}" type="parTrans" cxnId="{A1A38ABA-2341-4D0F-8493-492852456850}">
      <dgm:prSet/>
      <dgm:spPr/>
      <dgm:t>
        <a:bodyPr/>
        <a:lstStyle/>
        <a:p>
          <a:endParaRPr lang="ru-RU"/>
        </a:p>
      </dgm:t>
    </dgm:pt>
    <dgm:pt modelId="{72A77B9E-D51B-406E-9183-A229370B17C0}" type="sibTrans" cxnId="{A1A38ABA-2341-4D0F-8493-492852456850}">
      <dgm:prSet/>
      <dgm:spPr/>
      <dgm:t>
        <a:bodyPr/>
        <a:lstStyle/>
        <a:p>
          <a:endParaRPr lang="ru-RU"/>
        </a:p>
      </dgm:t>
    </dgm:pt>
    <dgm:pt modelId="{F398C4CE-F2E2-4C15-BD6C-7BCD5DC75DF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/>
            <a:t> </a:t>
          </a:r>
        </a:p>
      </dgm:t>
    </dgm:pt>
    <dgm:pt modelId="{90740408-76AE-47C7-8D7C-FD2E09C0AD0C}" type="parTrans" cxnId="{2DD320F8-A3CC-41FC-A3BE-347EDE65547B}">
      <dgm:prSet/>
      <dgm:spPr/>
      <dgm:t>
        <a:bodyPr/>
        <a:lstStyle/>
        <a:p>
          <a:endParaRPr lang="ru-RU"/>
        </a:p>
      </dgm:t>
    </dgm:pt>
    <dgm:pt modelId="{C612BAEA-3A9D-4614-95E6-64DE892FFF93}" type="sibTrans" cxnId="{2DD320F8-A3CC-41FC-A3BE-347EDE65547B}">
      <dgm:prSet/>
      <dgm:spPr/>
      <dgm:t>
        <a:bodyPr/>
        <a:lstStyle/>
        <a:p>
          <a:endParaRPr lang="ru-RU"/>
        </a:p>
      </dgm:t>
    </dgm:pt>
    <dgm:pt modelId="{43772CAC-BC07-4729-B3D1-227FB12C4180}">
      <dgm:prSet phldrT="[Текст]"/>
      <dgm:spPr/>
      <dgm:t>
        <a:bodyPr/>
        <a:lstStyle/>
        <a:p>
          <a:r>
            <a:rPr lang="ru-RU" dirty="0"/>
            <a:t>гусеница</a:t>
          </a:r>
        </a:p>
      </dgm:t>
    </dgm:pt>
    <dgm:pt modelId="{4EF5D61D-2AC8-4C6D-B3A9-FBC90F55D150}" type="parTrans" cxnId="{EA404645-08DB-4704-BF0B-F9317FAA1AB9}">
      <dgm:prSet/>
      <dgm:spPr/>
      <dgm:t>
        <a:bodyPr/>
        <a:lstStyle/>
        <a:p>
          <a:endParaRPr lang="ru-RU"/>
        </a:p>
      </dgm:t>
    </dgm:pt>
    <dgm:pt modelId="{54696D13-6469-4ED6-88DF-6736DDEC5D09}" type="sibTrans" cxnId="{EA404645-08DB-4704-BF0B-F9317FAA1AB9}">
      <dgm:prSet/>
      <dgm:spPr/>
      <dgm:t>
        <a:bodyPr/>
        <a:lstStyle/>
        <a:p>
          <a:endParaRPr lang="ru-RU"/>
        </a:p>
      </dgm:t>
    </dgm:pt>
    <dgm:pt modelId="{898D8DFE-105A-49D8-8E65-FB865A281A1F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/>
            <a:t> </a:t>
          </a:r>
        </a:p>
      </dgm:t>
    </dgm:pt>
    <dgm:pt modelId="{C9A8EFB3-9286-4B99-AFA7-7C347F3D8FBC}" type="parTrans" cxnId="{EF6C2FBF-AF48-4A1B-9CBA-678DAA6057EE}">
      <dgm:prSet/>
      <dgm:spPr/>
      <dgm:t>
        <a:bodyPr/>
        <a:lstStyle/>
        <a:p>
          <a:endParaRPr lang="ru-RU"/>
        </a:p>
      </dgm:t>
    </dgm:pt>
    <dgm:pt modelId="{B3327045-C4F4-491D-8421-B53B706A8AE2}" type="sibTrans" cxnId="{EF6C2FBF-AF48-4A1B-9CBA-678DAA6057EE}">
      <dgm:prSet/>
      <dgm:spPr/>
      <dgm:t>
        <a:bodyPr/>
        <a:lstStyle/>
        <a:p>
          <a:endParaRPr lang="ru-RU"/>
        </a:p>
      </dgm:t>
    </dgm:pt>
    <dgm:pt modelId="{38BB0F63-8FE4-4E90-B82D-976E85B3C637}">
      <dgm:prSet phldrT="[Текст]"/>
      <dgm:spPr/>
      <dgm:t>
        <a:bodyPr/>
        <a:lstStyle/>
        <a:p>
          <a:r>
            <a:rPr lang="ru-RU" dirty="0"/>
            <a:t>куколка</a:t>
          </a:r>
        </a:p>
      </dgm:t>
    </dgm:pt>
    <dgm:pt modelId="{91088D9F-6983-40F8-91F6-AE81273FD19F}" type="parTrans" cxnId="{F5857564-3058-44C7-95F2-6D330D2D207B}">
      <dgm:prSet/>
      <dgm:spPr/>
      <dgm:t>
        <a:bodyPr/>
        <a:lstStyle/>
        <a:p>
          <a:endParaRPr lang="ru-RU"/>
        </a:p>
      </dgm:t>
    </dgm:pt>
    <dgm:pt modelId="{0E1CEA9B-7B66-4584-AAAE-2C4E209BEE20}" type="sibTrans" cxnId="{F5857564-3058-44C7-95F2-6D330D2D207B}">
      <dgm:prSet/>
      <dgm:spPr/>
      <dgm:t>
        <a:bodyPr/>
        <a:lstStyle/>
        <a:p>
          <a:endParaRPr lang="ru-RU"/>
        </a:p>
      </dgm:t>
    </dgm:pt>
    <dgm:pt modelId="{56AB67BE-D2FE-4051-974C-E6FE6C688A1A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/>
            <a:t> </a:t>
          </a:r>
        </a:p>
      </dgm:t>
    </dgm:pt>
    <dgm:pt modelId="{F0D65031-42AF-4211-8225-A548E8D1A24B}" type="parTrans" cxnId="{8BF9DC83-F360-4920-A4C8-B07FDAE464D7}">
      <dgm:prSet/>
      <dgm:spPr/>
      <dgm:t>
        <a:bodyPr/>
        <a:lstStyle/>
        <a:p>
          <a:endParaRPr lang="ru-RU"/>
        </a:p>
      </dgm:t>
    </dgm:pt>
    <dgm:pt modelId="{43E8D531-0831-4387-9167-B73DE6DCFF6E}" type="sibTrans" cxnId="{8BF9DC83-F360-4920-A4C8-B07FDAE464D7}">
      <dgm:prSet/>
      <dgm:spPr/>
      <dgm:t>
        <a:bodyPr/>
        <a:lstStyle/>
        <a:p>
          <a:endParaRPr lang="ru-RU"/>
        </a:p>
      </dgm:t>
    </dgm:pt>
    <dgm:pt modelId="{D2BE7494-3D10-4EE7-8D1C-5BA28C399281}">
      <dgm:prSet phldrT="[Текст]"/>
      <dgm:spPr/>
      <dgm:t>
        <a:bodyPr/>
        <a:lstStyle/>
        <a:p>
          <a:r>
            <a:rPr lang="ru-RU" dirty="0"/>
            <a:t>бабочка</a:t>
          </a:r>
        </a:p>
      </dgm:t>
    </dgm:pt>
    <dgm:pt modelId="{18B1EDAB-1F13-4196-9FBC-CEC806D567C8}" type="parTrans" cxnId="{33C14CAA-A18F-4BA7-8755-3B17A69EC053}">
      <dgm:prSet/>
      <dgm:spPr/>
      <dgm:t>
        <a:bodyPr/>
        <a:lstStyle/>
        <a:p>
          <a:endParaRPr lang="ru-RU"/>
        </a:p>
      </dgm:t>
    </dgm:pt>
    <dgm:pt modelId="{33B3DB22-B2D3-48A4-88B9-1639F8B43AC8}" type="sibTrans" cxnId="{33C14CAA-A18F-4BA7-8755-3B17A69EC053}">
      <dgm:prSet/>
      <dgm:spPr/>
      <dgm:t>
        <a:bodyPr/>
        <a:lstStyle/>
        <a:p>
          <a:endParaRPr lang="ru-RU"/>
        </a:p>
      </dgm:t>
    </dgm:pt>
    <dgm:pt modelId="{502B110A-1198-4037-8260-26F9F99190CE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 dirty="0"/>
            <a:t> </a:t>
          </a:r>
        </a:p>
      </dgm:t>
    </dgm:pt>
    <dgm:pt modelId="{C59FAB1A-74AD-40F3-A24D-8CFABE7559D4}" type="sibTrans" cxnId="{BB7B0303-DCF8-44F1-9CAF-6B74E9C0624B}">
      <dgm:prSet/>
      <dgm:spPr/>
      <dgm:t>
        <a:bodyPr/>
        <a:lstStyle/>
        <a:p>
          <a:endParaRPr lang="ru-RU"/>
        </a:p>
      </dgm:t>
    </dgm:pt>
    <dgm:pt modelId="{2957A043-8F6E-4188-86E3-75A2D3BE3298}" type="parTrans" cxnId="{BB7B0303-DCF8-44F1-9CAF-6B74E9C0624B}">
      <dgm:prSet/>
      <dgm:spPr/>
      <dgm:t>
        <a:bodyPr/>
        <a:lstStyle/>
        <a:p>
          <a:endParaRPr lang="ru-RU"/>
        </a:p>
      </dgm:t>
    </dgm:pt>
    <dgm:pt modelId="{18324A30-C411-4E01-8E6D-B3566C5CD146}" type="pres">
      <dgm:prSet presAssocID="{E8A70480-5BFA-42C3-A779-B5EB820E50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40E368-3A8C-4A94-ADD0-83C5BC746921}" type="pres">
      <dgm:prSet presAssocID="{E8A70480-5BFA-42C3-A779-B5EB820E50B5}" presName="children" presStyleCnt="0"/>
      <dgm:spPr/>
    </dgm:pt>
    <dgm:pt modelId="{604D798C-09AE-4553-A988-D4FBF11C32D6}" type="pres">
      <dgm:prSet presAssocID="{E8A70480-5BFA-42C3-A779-B5EB820E50B5}" presName="child1group" presStyleCnt="0"/>
      <dgm:spPr/>
    </dgm:pt>
    <dgm:pt modelId="{5C5FB9C0-F7CE-426E-9B31-22BE4C56DC5C}" type="pres">
      <dgm:prSet presAssocID="{E8A70480-5BFA-42C3-A779-B5EB820E50B5}" presName="child1" presStyleLbl="bgAcc1" presStyleIdx="0" presStyleCnt="4"/>
      <dgm:spPr/>
      <dgm:t>
        <a:bodyPr/>
        <a:lstStyle/>
        <a:p>
          <a:endParaRPr lang="ru-RU"/>
        </a:p>
      </dgm:t>
    </dgm:pt>
    <dgm:pt modelId="{E0CA0633-FC69-4CBE-BC5A-69DE39199F72}" type="pres">
      <dgm:prSet presAssocID="{E8A70480-5BFA-42C3-A779-B5EB820E50B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B15D3-F3E5-4AD0-9811-769DBC5EA40E}" type="pres">
      <dgm:prSet presAssocID="{E8A70480-5BFA-42C3-A779-B5EB820E50B5}" presName="child2group" presStyleCnt="0"/>
      <dgm:spPr/>
    </dgm:pt>
    <dgm:pt modelId="{0C2BF5A0-A3BB-4DFD-BE52-947E79C20A52}" type="pres">
      <dgm:prSet presAssocID="{E8A70480-5BFA-42C3-A779-B5EB820E50B5}" presName="child2" presStyleLbl="bgAcc1" presStyleIdx="1" presStyleCnt="4"/>
      <dgm:spPr/>
      <dgm:t>
        <a:bodyPr/>
        <a:lstStyle/>
        <a:p>
          <a:endParaRPr lang="ru-RU"/>
        </a:p>
      </dgm:t>
    </dgm:pt>
    <dgm:pt modelId="{1A894409-A08D-4273-8D56-FAE10EC6D3EB}" type="pres">
      <dgm:prSet presAssocID="{E8A70480-5BFA-42C3-A779-B5EB820E50B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F8E4C-ADEB-492D-A384-DFBCEC08D528}" type="pres">
      <dgm:prSet presAssocID="{E8A70480-5BFA-42C3-A779-B5EB820E50B5}" presName="child3group" presStyleCnt="0"/>
      <dgm:spPr/>
    </dgm:pt>
    <dgm:pt modelId="{04479260-5088-4B5E-A0D7-528B6785CEE9}" type="pres">
      <dgm:prSet presAssocID="{E8A70480-5BFA-42C3-A779-B5EB820E50B5}" presName="child3" presStyleLbl="bgAcc1" presStyleIdx="2" presStyleCnt="4"/>
      <dgm:spPr/>
      <dgm:t>
        <a:bodyPr/>
        <a:lstStyle/>
        <a:p>
          <a:endParaRPr lang="ru-RU"/>
        </a:p>
      </dgm:t>
    </dgm:pt>
    <dgm:pt modelId="{DB66059C-57A5-4BBA-B4BC-074D2944CFD0}" type="pres">
      <dgm:prSet presAssocID="{E8A70480-5BFA-42C3-A779-B5EB820E50B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3A8F0-9177-47B5-B472-35FF96781557}" type="pres">
      <dgm:prSet presAssocID="{E8A70480-5BFA-42C3-A779-B5EB820E50B5}" presName="child4group" presStyleCnt="0"/>
      <dgm:spPr/>
    </dgm:pt>
    <dgm:pt modelId="{586BF06C-27EA-4F80-8C31-75F4A96B435A}" type="pres">
      <dgm:prSet presAssocID="{E8A70480-5BFA-42C3-A779-B5EB820E50B5}" presName="child4" presStyleLbl="bgAcc1" presStyleIdx="3" presStyleCnt="4"/>
      <dgm:spPr/>
      <dgm:t>
        <a:bodyPr/>
        <a:lstStyle/>
        <a:p>
          <a:endParaRPr lang="ru-RU"/>
        </a:p>
      </dgm:t>
    </dgm:pt>
    <dgm:pt modelId="{BB9EBA9B-EBDA-4A5F-AC4A-0D880CD3244D}" type="pres">
      <dgm:prSet presAssocID="{E8A70480-5BFA-42C3-A779-B5EB820E50B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7BC80-8000-4D10-8895-FDDD83B3E1BE}" type="pres">
      <dgm:prSet presAssocID="{E8A70480-5BFA-42C3-A779-B5EB820E50B5}" presName="childPlaceholder" presStyleCnt="0"/>
      <dgm:spPr/>
    </dgm:pt>
    <dgm:pt modelId="{C731E805-80E6-491F-A8D8-91849F9AA882}" type="pres">
      <dgm:prSet presAssocID="{E8A70480-5BFA-42C3-A779-B5EB820E50B5}" presName="circle" presStyleCnt="0"/>
      <dgm:spPr/>
    </dgm:pt>
    <dgm:pt modelId="{1A375ECB-5EF1-496F-87E4-09A1A6872E64}" type="pres">
      <dgm:prSet presAssocID="{E8A70480-5BFA-42C3-A779-B5EB820E50B5}" presName="quadrant1" presStyleLbl="node1" presStyleIdx="0" presStyleCnt="4" custFlipHor="1" custScaleX="101385" custScaleY="101624" custLinFactNeighborX="99347" custLinFactNeighborY="17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7EF13-6629-44B5-BA03-A4FD338BE07B}" type="pres">
      <dgm:prSet presAssocID="{E8A70480-5BFA-42C3-A779-B5EB820E50B5}" presName="quadrant2" presStyleLbl="node1" presStyleIdx="1" presStyleCnt="4" custFlipVert="0" custFlipHor="1" custScaleX="100342" custScaleY="102548" custLinFactX="-2298" custLinFactNeighborX="-100000" custLinFactNeighborY="13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9EF61-9439-4662-8B40-76727215EA74}" type="pres">
      <dgm:prSet presAssocID="{E8A70480-5BFA-42C3-A779-B5EB820E50B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D3138-290D-47B1-8312-AADFDBCB44B0}" type="pres">
      <dgm:prSet presAssocID="{E8A70480-5BFA-42C3-A779-B5EB820E50B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1C388-1B7A-47A5-96E6-D825B144477D}" type="pres">
      <dgm:prSet presAssocID="{E8A70480-5BFA-42C3-A779-B5EB820E50B5}" presName="quadrantPlaceholder" presStyleCnt="0"/>
      <dgm:spPr/>
    </dgm:pt>
    <dgm:pt modelId="{C66845FA-3254-4413-92D8-08102E0C2F1F}" type="pres">
      <dgm:prSet presAssocID="{E8A70480-5BFA-42C3-A779-B5EB820E50B5}" presName="center1" presStyleLbl="fgShp" presStyleIdx="0" presStyleCnt="2"/>
      <dgm:spPr/>
    </dgm:pt>
    <dgm:pt modelId="{E49E40AA-716C-4089-84AB-163F73B64B84}" type="pres">
      <dgm:prSet presAssocID="{E8A70480-5BFA-42C3-A779-B5EB820E50B5}" presName="center2" presStyleLbl="fgShp" presStyleIdx="1" presStyleCnt="2"/>
      <dgm:spPr/>
    </dgm:pt>
  </dgm:ptLst>
  <dgm:cxnLst>
    <dgm:cxn modelId="{8BF9DC83-F360-4920-A4C8-B07FDAE464D7}" srcId="{E8A70480-5BFA-42C3-A779-B5EB820E50B5}" destId="{56AB67BE-D2FE-4051-974C-E6FE6C688A1A}" srcOrd="3" destOrd="0" parTransId="{F0D65031-42AF-4211-8225-A548E8D1A24B}" sibTransId="{43E8D531-0831-4387-9167-B73DE6DCFF6E}"/>
    <dgm:cxn modelId="{A1A38ABA-2341-4D0F-8493-492852456850}" srcId="{502B110A-1198-4037-8260-26F9F99190CE}" destId="{6FB9C7EC-19CC-4A74-8D5D-2AC2B1343821}" srcOrd="0" destOrd="0" parTransId="{CC3C3D1C-BE36-4F83-AAE9-F862082691DA}" sibTransId="{72A77B9E-D51B-406E-9183-A229370B17C0}"/>
    <dgm:cxn modelId="{731C3363-92CC-4910-B044-F8F361190028}" type="presOf" srcId="{56AB67BE-D2FE-4051-974C-E6FE6C688A1A}" destId="{BD0D3138-290D-47B1-8312-AADFDBCB44B0}" srcOrd="0" destOrd="0" presId="urn:microsoft.com/office/officeart/2005/8/layout/cycle4#1"/>
    <dgm:cxn modelId="{589070BC-0D47-48D7-BD49-277E8858E5D4}" type="presOf" srcId="{38BB0F63-8FE4-4E90-B82D-976E85B3C637}" destId="{04479260-5088-4B5E-A0D7-528B6785CEE9}" srcOrd="0" destOrd="0" presId="urn:microsoft.com/office/officeart/2005/8/layout/cycle4#1"/>
    <dgm:cxn modelId="{9CB7C034-65F9-4482-BEB4-292E86FB47F2}" type="presOf" srcId="{38BB0F63-8FE4-4E90-B82D-976E85B3C637}" destId="{DB66059C-57A5-4BBA-B4BC-074D2944CFD0}" srcOrd="1" destOrd="0" presId="urn:microsoft.com/office/officeart/2005/8/layout/cycle4#1"/>
    <dgm:cxn modelId="{2E56E110-AFD9-44F5-9E19-FA6F10FC520B}" type="presOf" srcId="{898D8DFE-105A-49D8-8E65-FB865A281A1F}" destId="{C159EF61-9439-4662-8B40-76727215EA74}" srcOrd="0" destOrd="0" presId="urn:microsoft.com/office/officeart/2005/8/layout/cycle4#1"/>
    <dgm:cxn modelId="{2D225EA9-93A3-4693-9048-551A4478C9C3}" type="presOf" srcId="{D2BE7494-3D10-4EE7-8D1C-5BA28C399281}" destId="{BB9EBA9B-EBDA-4A5F-AC4A-0D880CD3244D}" srcOrd="1" destOrd="0" presId="urn:microsoft.com/office/officeart/2005/8/layout/cycle4#1"/>
    <dgm:cxn modelId="{2B108050-4918-4ABC-B145-D877C6724937}" type="presOf" srcId="{43772CAC-BC07-4729-B3D1-227FB12C4180}" destId="{0C2BF5A0-A3BB-4DFD-BE52-947E79C20A52}" srcOrd="0" destOrd="0" presId="urn:microsoft.com/office/officeart/2005/8/layout/cycle4#1"/>
    <dgm:cxn modelId="{F0812D32-89C4-4E83-93C6-99EFC206615F}" type="presOf" srcId="{502B110A-1198-4037-8260-26F9F99190CE}" destId="{1A375ECB-5EF1-496F-87E4-09A1A6872E64}" srcOrd="0" destOrd="0" presId="urn:microsoft.com/office/officeart/2005/8/layout/cycle4#1"/>
    <dgm:cxn modelId="{71ACB8D9-BFCA-4029-80CD-212F55FF77E6}" type="presOf" srcId="{E8A70480-5BFA-42C3-A779-B5EB820E50B5}" destId="{18324A30-C411-4E01-8E6D-B3566C5CD146}" srcOrd="0" destOrd="0" presId="urn:microsoft.com/office/officeart/2005/8/layout/cycle4#1"/>
    <dgm:cxn modelId="{80C9ADC9-27A9-40C0-9AEB-EAA860BB7D93}" type="presOf" srcId="{F398C4CE-F2E2-4C15-BD6C-7BCD5DC75DF1}" destId="{94B7EF13-6629-44B5-BA03-A4FD338BE07B}" srcOrd="0" destOrd="0" presId="urn:microsoft.com/office/officeart/2005/8/layout/cycle4#1"/>
    <dgm:cxn modelId="{2DD320F8-A3CC-41FC-A3BE-347EDE65547B}" srcId="{E8A70480-5BFA-42C3-A779-B5EB820E50B5}" destId="{F398C4CE-F2E2-4C15-BD6C-7BCD5DC75DF1}" srcOrd="1" destOrd="0" parTransId="{90740408-76AE-47C7-8D7C-FD2E09C0AD0C}" sibTransId="{C612BAEA-3A9D-4614-95E6-64DE892FFF93}"/>
    <dgm:cxn modelId="{F0E67CF0-D941-49FD-A6D0-174114D3AE49}" type="presOf" srcId="{43772CAC-BC07-4729-B3D1-227FB12C4180}" destId="{1A894409-A08D-4273-8D56-FAE10EC6D3EB}" srcOrd="1" destOrd="0" presId="urn:microsoft.com/office/officeart/2005/8/layout/cycle4#1"/>
    <dgm:cxn modelId="{BB7B0303-DCF8-44F1-9CAF-6B74E9C0624B}" srcId="{E8A70480-5BFA-42C3-A779-B5EB820E50B5}" destId="{502B110A-1198-4037-8260-26F9F99190CE}" srcOrd="0" destOrd="0" parTransId="{2957A043-8F6E-4188-86E3-75A2D3BE3298}" sibTransId="{C59FAB1A-74AD-40F3-A24D-8CFABE7559D4}"/>
    <dgm:cxn modelId="{330AC2DF-C8CE-4BF8-977E-C1146141C40A}" type="presOf" srcId="{6FB9C7EC-19CC-4A74-8D5D-2AC2B1343821}" destId="{E0CA0633-FC69-4CBE-BC5A-69DE39199F72}" srcOrd="1" destOrd="0" presId="urn:microsoft.com/office/officeart/2005/8/layout/cycle4#1"/>
    <dgm:cxn modelId="{29D00BBE-700A-4237-B902-6F631D091BED}" type="presOf" srcId="{D2BE7494-3D10-4EE7-8D1C-5BA28C399281}" destId="{586BF06C-27EA-4F80-8C31-75F4A96B435A}" srcOrd="0" destOrd="0" presId="urn:microsoft.com/office/officeart/2005/8/layout/cycle4#1"/>
    <dgm:cxn modelId="{F5857564-3058-44C7-95F2-6D330D2D207B}" srcId="{898D8DFE-105A-49D8-8E65-FB865A281A1F}" destId="{38BB0F63-8FE4-4E90-B82D-976E85B3C637}" srcOrd="0" destOrd="0" parTransId="{91088D9F-6983-40F8-91F6-AE81273FD19F}" sibTransId="{0E1CEA9B-7B66-4584-AAAE-2C4E209BEE20}"/>
    <dgm:cxn modelId="{4E483A61-B154-44A9-9C49-B95A6880086F}" type="presOf" srcId="{6FB9C7EC-19CC-4A74-8D5D-2AC2B1343821}" destId="{5C5FB9C0-F7CE-426E-9B31-22BE4C56DC5C}" srcOrd="0" destOrd="0" presId="urn:microsoft.com/office/officeart/2005/8/layout/cycle4#1"/>
    <dgm:cxn modelId="{EA404645-08DB-4704-BF0B-F9317FAA1AB9}" srcId="{F398C4CE-F2E2-4C15-BD6C-7BCD5DC75DF1}" destId="{43772CAC-BC07-4729-B3D1-227FB12C4180}" srcOrd="0" destOrd="0" parTransId="{4EF5D61D-2AC8-4C6D-B3A9-FBC90F55D150}" sibTransId="{54696D13-6469-4ED6-88DF-6736DDEC5D09}"/>
    <dgm:cxn modelId="{EF6C2FBF-AF48-4A1B-9CBA-678DAA6057EE}" srcId="{E8A70480-5BFA-42C3-A779-B5EB820E50B5}" destId="{898D8DFE-105A-49D8-8E65-FB865A281A1F}" srcOrd="2" destOrd="0" parTransId="{C9A8EFB3-9286-4B99-AFA7-7C347F3D8FBC}" sibTransId="{B3327045-C4F4-491D-8421-B53B706A8AE2}"/>
    <dgm:cxn modelId="{33C14CAA-A18F-4BA7-8755-3B17A69EC053}" srcId="{56AB67BE-D2FE-4051-974C-E6FE6C688A1A}" destId="{D2BE7494-3D10-4EE7-8D1C-5BA28C399281}" srcOrd="0" destOrd="0" parTransId="{18B1EDAB-1F13-4196-9FBC-CEC806D567C8}" sibTransId="{33B3DB22-B2D3-48A4-88B9-1639F8B43AC8}"/>
    <dgm:cxn modelId="{F9CCE18A-0BDF-4FFB-A05F-C54004DAA1C0}" type="presParOf" srcId="{18324A30-C411-4E01-8E6D-B3566C5CD146}" destId="{BE40E368-3A8C-4A94-ADD0-83C5BC746921}" srcOrd="0" destOrd="0" presId="urn:microsoft.com/office/officeart/2005/8/layout/cycle4#1"/>
    <dgm:cxn modelId="{B9D09E49-037A-4E1A-AE44-C3FB44C077F8}" type="presParOf" srcId="{BE40E368-3A8C-4A94-ADD0-83C5BC746921}" destId="{604D798C-09AE-4553-A988-D4FBF11C32D6}" srcOrd="0" destOrd="0" presId="urn:microsoft.com/office/officeart/2005/8/layout/cycle4#1"/>
    <dgm:cxn modelId="{5A0B8A06-9832-45D7-9F95-89EBC91DF426}" type="presParOf" srcId="{604D798C-09AE-4553-A988-D4FBF11C32D6}" destId="{5C5FB9C0-F7CE-426E-9B31-22BE4C56DC5C}" srcOrd="0" destOrd="0" presId="urn:microsoft.com/office/officeart/2005/8/layout/cycle4#1"/>
    <dgm:cxn modelId="{DCBD2D2E-FB00-43D5-BE2D-45235FFB154B}" type="presParOf" srcId="{604D798C-09AE-4553-A988-D4FBF11C32D6}" destId="{E0CA0633-FC69-4CBE-BC5A-69DE39199F72}" srcOrd="1" destOrd="0" presId="urn:microsoft.com/office/officeart/2005/8/layout/cycle4#1"/>
    <dgm:cxn modelId="{9BB5B153-6704-4530-9BC6-5943DDDDD511}" type="presParOf" srcId="{BE40E368-3A8C-4A94-ADD0-83C5BC746921}" destId="{944B15D3-F3E5-4AD0-9811-769DBC5EA40E}" srcOrd="1" destOrd="0" presId="urn:microsoft.com/office/officeart/2005/8/layout/cycle4#1"/>
    <dgm:cxn modelId="{D344A7D5-E3A2-43E0-AC17-FD3BFD33793A}" type="presParOf" srcId="{944B15D3-F3E5-4AD0-9811-769DBC5EA40E}" destId="{0C2BF5A0-A3BB-4DFD-BE52-947E79C20A52}" srcOrd="0" destOrd="0" presId="urn:microsoft.com/office/officeart/2005/8/layout/cycle4#1"/>
    <dgm:cxn modelId="{3E5BEE4F-B9F2-48C4-93E1-98FE58A56CF6}" type="presParOf" srcId="{944B15D3-F3E5-4AD0-9811-769DBC5EA40E}" destId="{1A894409-A08D-4273-8D56-FAE10EC6D3EB}" srcOrd="1" destOrd="0" presId="urn:microsoft.com/office/officeart/2005/8/layout/cycle4#1"/>
    <dgm:cxn modelId="{16372DBB-0F47-4D9D-B4FE-941643E9027D}" type="presParOf" srcId="{BE40E368-3A8C-4A94-ADD0-83C5BC746921}" destId="{4C1F8E4C-ADEB-492D-A384-DFBCEC08D528}" srcOrd="2" destOrd="0" presId="urn:microsoft.com/office/officeart/2005/8/layout/cycle4#1"/>
    <dgm:cxn modelId="{23931EB3-D70C-445B-8342-827194A3FA55}" type="presParOf" srcId="{4C1F8E4C-ADEB-492D-A384-DFBCEC08D528}" destId="{04479260-5088-4B5E-A0D7-528B6785CEE9}" srcOrd="0" destOrd="0" presId="urn:microsoft.com/office/officeart/2005/8/layout/cycle4#1"/>
    <dgm:cxn modelId="{BB1D5B87-8813-4EE7-8504-1B63501F169C}" type="presParOf" srcId="{4C1F8E4C-ADEB-492D-A384-DFBCEC08D528}" destId="{DB66059C-57A5-4BBA-B4BC-074D2944CFD0}" srcOrd="1" destOrd="0" presId="urn:microsoft.com/office/officeart/2005/8/layout/cycle4#1"/>
    <dgm:cxn modelId="{62F2D7BC-D033-4AA1-B9FC-434516744CD1}" type="presParOf" srcId="{BE40E368-3A8C-4A94-ADD0-83C5BC746921}" destId="{D683A8F0-9177-47B5-B472-35FF96781557}" srcOrd="3" destOrd="0" presId="urn:microsoft.com/office/officeart/2005/8/layout/cycle4#1"/>
    <dgm:cxn modelId="{0590E9C4-1BC9-4791-87E5-3547BB9503BE}" type="presParOf" srcId="{D683A8F0-9177-47B5-B472-35FF96781557}" destId="{586BF06C-27EA-4F80-8C31-75F4A96B435A}" srcOrd="0" destOrd="0" presId="urn:microsoft.com/office/officeart/2005/8/layout/cycle4#1"/>
    <dgm:cxn modelId="{F957E2E7-1145-4ED2-84C4-733950169773}" type="presParOf" srcId="{D683A8F0-9177-47B5-B472-35FF96781557}" destId="{BB9EBA9B-EBDA-4A5F-AC4A-0D880CD3244D}" srcOrd="1" destOrd="0" presId="urn:microsoft.com/office/officeart/2005/8/layout/cycle4#1"/>
    <dgm:cxn modelId="{7BA84D90-A49B-4F01-B445-5FD88F240049}" type="presParOf" srcId="{BE40E368-3A8C-4A94-ADD0-83C5BC746921}" destId="{BEA7BC80-8000-4D10-8895-FDDD83B3E1BE}" srcOrd="4" destOrd="0" presId="urn:microsoft.com/office/officeart/2005/8/layout/cycle4#1"/>
    <dgm:cxn modelId="{D7AF4576-9534-4EB9-8CA4-35B0B6F04F80}" type="presParOf" srcId="{18324A30-C411-4E01-8E6D-B3566C5CD146}" destId="{C731E805-80E6-491F-A8D8-91849F9AA882}" srcOrd="1" destOrd="0" presId="urn:microsoft.com/office/officeart/2005/8/layout/cycle4#1"/>
    <dgm:cxn modelId="{43BCAF2E-5EDB-4F8D-B2BC-75572A8F080F}" type="presParOf" srcId="{C731E805-80E6-491F-A8D8-91849F9AA882}" destId="{1A375ECB-5EF1-496F-87E4-09A1A6872E64}" srcOrd="0" destOrd="0" presId="urn:microsoft.com/office/officeart/2005/8/layout/cycle4#1"/>
    <dgm:cxn modelId="{D8599EDE-F01D-4849-8244-3E7F108D1A05}" type="presParOf" srcId="{C731E805-80E6-491F-A8D8-91849F9AA882}" destId="{94B7EF13-6629-44B5-BA03-A4FD338BE07B}" srcOrd="1" destOrd="0" presId="urn:microsoft.com/office/officeart/2005/8/layout/cycle4#1"/>
    <dgm:cxn modelId="{634A9C9D-9147-4A2E-9C59-AF92AD32F3FE}" type="presParOf" srcId="{C731E805-80E6-491F-A8D8-91849F9AA882}" destId="{C159EF61-9439-4662-8B40-76727215EA74}" srcOrd="2" destOrd="0" presId="urn:microsoft.com/office/officeart/2005/8/layout/cycle4#1"/>
    <dgm:cxn modelId="{D999D9B5-55B2-47BA-830C-49D54C923014}" type="presParOf" srcId="{C731E805-80E6-491F-A8D8-91849F9AA882}" destId="{BD0D3138-290D-47B1-8312-AADFDBCB44B0}" srcOrd="3" destOrd="0" presId="urn:microsoft.com/office/officeart/2005/8/layout/cycle4#1"/>
    <dgm:cxn modelId="{917EB33F-2E0F-4F04-AE4D-6A70C43B0979}" type="presParOf" srcId="{C731E805-80E6-491F-A8D8-91849F9AA882}" destId="{39A1C388-1B7A-47A5-96E6-D825B144477D}" srcOrd="4" destOrd="0" presId="urn:microsoft.com/office/officeart/2005/8/layout/cycle4#1"/>
    <dgm:cxn modelId="{E43C9CAC-B898-498E-BB69-02ECA115C8AD}" type="presParOf" srcId="{18324A30-C411-4E01-8E6D-B3566C5CD146}" destId="{C66845FA-3254-4413-92D8-08102E0C2F1F}" srcOrd="2" destOrd="0" presId="urn:microsoft.com/office/officeart/2005/8/layout/cycle4#1"/>
    <dgm:cxn modelId="{D7C8C238-D1ED-4A12-BC98-990E1C6DB489}" type="presParOf" srcId="{18324A30-C411-4E01-8E6D-B3566C5CD146}" destId="{E49E40AA-716C-4089-84AB-163F73B64B8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C86128-6634-4854-BF53-B5EAC727EFB1}" type="doc">
      <dgm:prSet loTypeId="urn:microsoft.com/office/officeart/2005/8/layout/cycle4#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565D5-F27B-49E1-B017-AFEB294C68B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26D5B9E-8375-4EE5-9F9B-04C3E187026D}" type="parTrans" cxnId="{E12FCB71-CDE6-4402-9F4A-F925D462911C}">
      <dgm:prSet/>
      <dgm:spPr/>
      <dgm:t>
        <a:bodyPr/>
        <a:lstStyle/>
        <a:p>
          <a:endParaRPr lang="ru-RU"/>
        </a:p>
      </dgm:t>
    </dgm:pt>
    <dgm:pt modelId="{EF83FE76-D962-44BC-B819-33C6E12E0A79}" type="sibTrans" cxnId="{E12FCB71-CDE6-4402-9F4A-F925D462911C}">
      <dgm:prSet/>
      <dgm:spPr/>
      <dgm:t>
        <a:bodyPr/>
        <a:lstStyle/>
        <a:p>
          <a:endParaRPr lang="ru-RU"/>
        </a:p>
      </dgm:t>
    </dgm:pt>
    <dgm:pt modelId="{FC7888B1-DAFD-4A29-B65D-CCEE68B30C85}">
      <dgm:prSet phldrT="[Текст]"/>
      <dgm:spPr/>
      <dgm:t>
        <a:bodyPr/>
        <a:lstStyle/>
        <a:p>
          <a:r>
            <a:rPr lang="ru-RU" b="1" dirty="0"/>
            <a:t>Не рвите охапками цветы</a:t>
          </a:r>
        </a:p>
      </dgm:t>
    </dgm:pt>
    <dgm:pt modelId="{0BE965D4-1C14-4551-BEE3-191F9CE1C935}" type="parTrans" cxnId="{2C9CAA60-CDC9-47DF-8C97-C6ED1DE18DCF}">
      <dgm:prSet/>
      <dgm:spPr/>
      <dgm:t>
        <a:bodyPr/>
        <a:lstStyle/>
        <a:p>
          <a:endParaRPr lang="ru-RU"/>
        </a:p>
      </dgm:t>
    </dgm:pt>
    <dgm:pt modelId="{BF340F7D-D10A-4AE7-A10B-2E8F983CE22C}" type="sibTrans" cxnId="{2C9CAA60-CDC9-47DF-8C97-C6ED1DE18DCF}">
      <dgm:prSet/>
      <dgm:spPr/>
      <dgm:t>
        <a:bodyPr/>
        <a:lstStyle/>
        <a:p>
          <a:endParaRPr lang="ru-RU"/>
        </a:p>
      </dgm:t>
    </dgm:pt>
    <dgm:pt modelId="{CF5A86F5-347D-46BD-93D7-E4DAE7C93873}">
      <dgm:prSet phldrT="[Текст]" custT="1"/>
      <dgm:spPr/>
      <dgm:t>
        <a:bodyPr/>
        <a:lstStyle/>
        <a:p>
          <a:pPr algn="r"/>
          <a:r>
            <a:rPr lang="ru-RU" sz="1600" b="1" dirty="0"/>
            <a:t>Не ловите </a:t>
          </a:r>
          <a:r>
            <a:rPr lang="ru-RU" sz="1600" b="1" err="1"/>
            <a:t>бабочек</a:t>
          </a:r>
          <a:r>
            <a:rPr lang="ru-RU" sz="1600" b="1"/>
            <a:t>,</a:t>
          </a:r>
          <a:endParaRPr lang="ru-RU" sz="1600" b="1" dirty="0"/>
        </a:p>
      </dgm:t>
    </dgm:pt>
    <dgm:pt modelId="{9E811112-9E5F-48DC-AE7E-09DD58BF9F0A}" type="parTrans" cxnId="{CE899276-11F4-49A0-8019-67DDC9452F02}">
      <dgm:prSet/>
      <dgm:spPr/>
      <dgm:t>
        <a:bodyPr/>
        <a:lstStyle/>
        <a:p>
          <a:endParaRPr lang="ru-RU"/>
        </a:p>
      </dgm:t>
    </dgm:pt>
    <dgm:pt modelId="{CEC5A61E-2287-4D34-9772-E6F7687FF781}" type="sibTrans" cxnId="{CE899276-11F4-49A0-8019-67DDC9452F02}">
      <dgm:prSet/>
      <dgm:spPr/>
      <dgm:t>
        <a:bodyPr/>
        <a:lstStyle/>
        <a:p>
          <a:endParaRPr lang="ru-RU"/>
        </a:p>
      </dgm:t>
    </dgm:pt>
    <dgm:pt modelId="{ADD0CE5C-86D6-40CA-949F-92D0169B9093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AC12873-146D-4073-9AD1-652516AC1AEA}" type="parTrans" cxnId="{181C846F-CD48-4FEA-9A26-ABC16CE7F6A8}">
      <dgm:prSet/>
      <dgm:spPr/>
      <dgm:t>
        <a:bodyPr/>
        <a:lstStyle/>
        <a:p>
          <a:endParaRPr lang="ru-RU"/>
        </a:p>
      </dgm:t>
    </dgm:pt>
    <dgm:pt modelId="{723367EA-3ED3-42AA-9A1C-0562490B70E1}" type="sibTrans" cxnId="{181C846F-CD48-4FEA-9A26-ABC16CE7F6A8}">
      <dgm:prSet/>
      <dgm:spPr/>
      <dgm:t>
        <a:bodyPr/>
        <a:lstStyle/>
        <a:p>
          <a:endParaRPr lang="ru-RU"/>
        </a:p>
      </dgm:t>
    </dgm:pt>
    <dgm:pt modelId="{7D4C472E-23A8-40DB-99FC-D4ABCEC01941}">
      <dgm:prSet phldrT="[Текст]" custT="1"/>
      <dgm:spPr/>
      <dgm:t>
        <a:bodyPr/>
        <a:lstStyle/>
        <a:p>
          <a:r>
            <a:rPr lang="ru-RU" sz="1600" b="1" dirty="0"/>
            <a:t>Не разоряйте гнёзда шмелей</a:t>
          </a:r>
        </a:p>
      </dgm:t>
    </dgm:pt>
    <dgm:pt modelId="{23865AF1-3006-42CA-8E3C-A0606EEC736A}" type="parTrans" cxnId="{899785E3-FE81-4BD4-8FD1-8084D39D5E44}">
      <dgm:prSet/>
      <dgm:spPr/>
      <dgm:t>
        <a:bodyPr/>
        <a:lstStyle/>
        <a:p>
          <a:endParaRPr lang="ru-RU"/>
        </a:p>
      </dgm:t>
    </dgm:pt>
    <dgm:pt modelId="{4B5D33A0-DA15-4C08-9714-4D8F4158C850}" type="sibTrans" cxnId="{899785E3-FE81-4BD4-8FD1-8084D39D5E44}">
      <dgm:prSet/>
      <dgm:spPr/>
      <dgm:t>
        <a:bodyPr/>
        <a:lstStyle/>
        <a:p>
          <a:endParaRPr lang="ru-RU"/>
        </a:p>
      </dgm:t>
    </dgm:pt>
    <dgm:pt modelId="{36D53790-AF1B-4153-B887-02FC40106E9A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5B82598-195F-4C4D-A986-557D8341D89E}" type="parTrans" cxnId="{3CA17414-451C-409E-85D1-C077706021B0}">
      <dgm:prSet/>
      <dgm:spPr/>
      <dgm:t>
        <a:bodyPr/>
        <a:lstStyle/>
        <a:p>
          <a:endParaRPr lang="ru-RU"/>
        </a:p>
      </dgm:t>
    </dgm:pt>
    <dgm:pt modelId="{0DD3CEBC-4672-445C-BE26-A50B79E4B9D8}" type="sibTrans" cxnId="{3CA17414-451C-409E-85D1-C077706021B0}">
      <dgm:prSet/>
      <dgm:spPr/>
      <dgm:t>
        <a:bodyPr/>
        <a:lstStyle/>
        <a:p>
          <a:endParaRPr lang="ru-RU"/>
        </a:p>
      </dgm:t>
    </dgm:pt>
    <dgm:pt modelId="{095C25CB-2043-4364-B3A9-F7ED0E453114}">
      <dgm:prSet phldrT="[Текст]"/>
      <dgm:spPr/>
      <dgm:t>
        <a:bodyPr/>
        <a:lstStyle/>
        <a:p>
          <a:r>
            <a:rPr lang="ru-RU" b="1" dirty="0"/>
            <a:t>Не сори и  не жги сухую траву</a:t>
          </a:r>
        </a:p>
      </dgm:t>
    </dgm:pt>
    <dgm:pt modelId="{F686D745-0F7E-4022-971E-9C0F1243B66A}" type="sibTrans" cxnId="{B85BC6D9-C786-4105-B47E-13E1274E7AF2}">
      <dgm:prSet/>
      <dgm:spPr/>
      <dgm:t>
        <a:bodyPr/>
        <a:lstStyle/>
        <a:p>
          <a:endParaRPr lang="ru-RU"/>
        </a:p>
      </dgm:t>
    </dgm:pt>
    <dgm:pt modelId="{06175035-3FFF-4D2E-8B40-F64666A7CB01}" type="parTrans" cxnId="{B85BC6D9-C786-4105-B47E-13E1274E7AF2}">
      <dgm:prSet/>
      <dgm:spPr/>
      <dgm:t>
        <a:bodyPr/>
        <a:lstStyle/>
        <a:p>
          <a:endParaRPr lang="ru-RU"/>
        </a:p>
      </dgm:t>
    </dgm:pt>
    <dgm:pt modelId="{D0648CE6-74CC-49A5-8E23-1A8C5DAB8794}">
      <dgm:prSet phldrT="[Текст]" custT="1"/>
      <dgm:spPr/>
      <dgm:t>
        <a:bodyPr/>
        <a:lstStyle/>
        <a:p>
          <a:pPr algn="r"/>
          <a:r>
            <a:rPr lang="ru-RU" sz="1600" b="1" dirty="0"/>
            <a:t>ужей и ёжиков</a:t>
          </a:r>
        </a:p>
      </dgm:t>
    </dgm:pt>
    <dgm:pt modelId="{27F18882-E347-4054-9C8C-2D09F95ED0DE}" type="parTrans" cxnId="{EB4957F6-823F-42EA-B233-F24E9A9BA704}">
      <dgm:prSet/>
      <dgm:spPr/>
      <dgm:t>
        <a:bodyPr/>
        <a:lstStyle/>
        <a:p>
          <a:endParaRPr lang="ru-RU"/>
        </a:p>
      </dgm:t>
    </dgm:pt>
    <dgm:pt modelId="{17A1A6E7-2086-40D0-BFB0-BCC16F377480}" type="sibTrans" cxnId="{EB4957F6-823F-42EA-B233-F24E9A9BA704}">
      <dgm:prSet/>
      <dgm:spPr/>
      <dgm:t>
        <a:bodyPr/>
        <a:lstStyle/>
        <a:p>
          <a:endParaRPr lang="ru-RU"/>
        </a:p>
      </dgm:t>
    </dgm:pt>
    <dgm:pt modelId="{703A1233-9C01-4C0C-BF85-5169D673307F}">
      <dgm:prSet phldrT="[Текст]" custT="1"/>
      <dgm:spPr/>
      <dgm:t>
        <a:bodyPr/>
        <a:lstStyle/>
        <a:p>
          <a:pPr algn="r"/>
          <a:r>
            <a:rPr lang="ru-RU" sz="1600" b="1" dirty="0"/>
            <a:t>стрекоз,</a:t>
          </a:r>
        </a:p>
      </dgm:t>
    </dgm:pt>
    <dgm:pt modelId="{65402FF1-1455-44B2-ABA4-78C80C29806E}" type="sibTrans" cxnId="{6F41E801-D50A-419A-B076-B947AA60B343}">
      <dgm:prSet/>
      <dgm:spPr/>
      <dgm:t>
        <a:bodyPr/>
        <a:lstStyle/>
        <a:p>
          <a:endParaRPr lang="ru-RU"/>
        </a:p>
      </dgm:t>
    </dgm:pt>
    <dgm:pt modelId="{87998C71-C7F1-4A58-99B7-BD6CFB7CA6EA}" type="parTrans" cxnId="{6F41E801-D50A-419A-B076-B947AA60B343}">
      <dgm:prSet/>
      <dgm:spPr/>
      <dgm:t>
        <a:bodyPr/>
        <a:lstStyle/>
        <a:p>
          <a:endParaRPr lang="ru-RU"/>
        </a:p>
      </dgm:t>
    </dgm:pt>
    <dgm:pt modelId="{FE1D5C4A-051C-4A19-97D4-EB66646FA991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24EE8A2-1485-4F05-89B9-3B8337A822FA}" type="sibTrans" cxnId="{6A2164F1-6418-418B-BE72-454A48130E69}">
      <dgm:prSet/>
      <dgm:spPr/>
      <dgm:t>
        <a:bodyPr/>
        <a:lstStyle/>
        <a:p>
          <a:endParaRPr lang="ru-RU"/>
        </a:p>
      </dgm:t>
    </dgm:pt>
    <dgm:pt modelId="{D3A5B143-1EDE-4CD3-9AA1-464AB5604E38}" type="parTrans" cxnId="{6A2164F1-6418-418B-BE72-454A48130E69}">
      <dgm:prSet/>
      <dgm:spPr/>
      <dgm:t>
        <a:bodyPr/>
        <a:lstStyle/>
        <a:p>
          <a:endParaRPr lang="ru-RU"/>
        </a:p>
      </dgm:t>
    </dgm:pt>
    <dgm:pt modelId="{1460E049-D6D0-4C30-B7F5-5AF0C95553DB}" type="pres">
      <dgm:prSet presAssocID="{BFC86128-6634-4854-BF53-B5EAC727EFB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2E9151-825A-4156-A573-C6645D9E4A29}" type="pres">
      <dgm:prSet presAssocID="{BFC86128-6634-4854-BF53-B5EAC727EFB1}" presName="children" presStyleCnt="0"/>
      <dgm:spPr/>
    </dgm:pt>
    <dgm:pt modelId="{443A7D1B-F310-4A52-8E94-7713A89D9799}" type="pres">
      <dgm:prSet presAssocID="{BFC86128-6634-4854-BF53-B5EAC727EFB1}" presName="child1group" presStyleCnt="0"/>
      <dgm:spPr/>
    </dgm:pt>
    <dgm:pt modelId="{4344E08D-A7F3-4E8D-8690-5BE6FFAF5D3A}" type="pres">
      <dgm:prSet presAssocID="{BFC86128-6634-4854-BF53-B5EAC727EFB1}" presName="child1" presStyleLbl="bgAcc1" presStyleIdx="0" presStyleCnt="4"/>
      <dgm:spPr/>
      <dgm:t>
        <a:bodyPr/>
        <a:lstStyle/>
        <a:p>
          <a:endParaRPr lang="ru-RU"/>
        </a:p>
      </dgm:t>
    </dgm:pt>
    <dgm:pt modelId="{DD764337-C122-4619-9A5F-5859EA582A8B}" type="pres">
      <dgm:prSet presAssocID="{BFC86128-6634-4854-BF53-B5EAC727EFB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C9823-38CB-4B53-B67D-F93D499547A9}" type="pres">
      <dgm:prSet presAssocID="{BFC86128-6634-4854-BF53-B5EAC727EFB1}" presName="child2group" presStyleCnt="0"/>
      <dgm:spPr/>
    </dgm:pt>
    <dgm:pt modelId="{B522A3BA-247C-4327-8FDE-3A11FA28B1EE}" type="pres">
      <dgm:prSet presAssocID="{BFC86128-6634-4854-BF53-B5EAC727EFB1}" presName="child2" presStyleLbl="bgAcc1" presStyleIdx="1" presStyleCnt="4" custScaleX="96573" custScaleY="100525"/>
      <dgm:spPr/>
      <dgm:t>
        <a:bodyPr/>
        <a:lstStyle/>
        <a:p>
          <a:endParaRPr lang="ru-RU"/>
        </a:p>
      </dgm:t>
    </dgm:pt>
    <dgm:pt modelId="{B23326B3-1445-4D1E-96DE-96DFDCFF02E4}" type="pres">
      <dgm:prSet presAssocID="{BFC86128-6634-4854-BF53-B5EAC727EFB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9B11E-E107-4397-A8CF-CA7636662F74}" type="pres">
      <dgm:prSet presAssocID="{BFC86128-6634-4854-BF53-B5EAC727EFB1}" presName="child3group" presStyleCnt="0"/>
      <dgm:spPr/>
    </dgm:pt>
    <dgm:pt modelId="{3AF9CEBF-F036-4B14-BA45-4651A3FA22A8}" type="pres">
      <dgm:prSet presAssocID="{BFC86128-6634-4854-BF53-B5EAC727EFB1}" presName="child3" presStyleLbl="bgAcc1" presStyleIdx="2" presStyleCnt="4"/>
      <dgm:spPr/>
      <dgm:t>
        <a:bodyPr/>
        <a:lstStyle/>
        <a:p>
          <a:endParaRPr lang="ru-RU"/>
        </a:p>
      </dgm:t>
    </dgm:pt>
    <dgm:pt modelId="{BBF4C6E2-741F-4B53-A0DA-84C4D330546A}" type="pres">
      <dgm:prSet presAssocID="{BFC86128-6634-4854-BF53-B5EAC727EFB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F8E74-F761-4A36-9C74-DB2121767B82}" type="pres">
      <dgm:prSet presAssocID="{BFC86128-6634-4854-BF53-B5EAC727EFB1}" presName="child4group" presStyleCnt="0"/>
      <dgm:spPr/>
    </dgm:pt>
    <dgm:pt modelId="{8083B7F2-0DB1-47E7-AF7E-C6DB0A976DD2}" type="pres">
      <dgm:prSet presAssocID="{BFC86128-6634-4854-BF53-B5EAC727EFB1}" presName="child4" presStyleLbl="bgAcc1" presStyleIdx="3" presStyleCnt="4"/>
      <dgm:spPr/>
      <dgm:t>
        <a:bodyPr/>
        <a:lstStyle/>
        <a:p>
          <a:endParaRPr lang="ru-RU"/>
        </a:p>
      </dgm:t>
    </dgm:pt>
    <dgm:pt modelId="{65FA4832-3C40-40DB-A0B4-3EA0DDECE113}" type="pres">
      <dgm:prSet presAssocID="{BFC86128-6634-4854-BF53-B5EAC727EFB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F00BF-4FC7-477D-809B-A91C78760E41}" type="pres">
      <dgm:prSet presAssocID="{BFC86128-6634-4854-BF53-B5EAC727EFB1}" presName="childPlaceholder" presStyleCnt="0"/>
      <dgm:spPr/>
    </dgm:pt>
    <dgm:pt modelId="{92699D51-FE29-45AE-9E11-07B0E521EA68}" type="pres">
      <dgm:prSet presAssocID="{BFC86128-6634-4854-BF53-B5EAC727EFB1}" presName="circle" presStyleCnt="0"/>
      <dgm:spPr/>
    </dgm:pt>
    <dgm:pt modelId="{ADF8AF7A-BCB8-42EA-9CBD-E1AC3B9BC6F8}" type="pres">
      <dgm:prSet presAssocID="{BFC86128-6634-4854-BF53-B5EAC727EFB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9AE81-CBF7-4347-8417-EE88BF7C9C80}" type="pres">
      <dgm:prSet presAssocID="{BFC86128-6634-4854-BF53-B5EAC727EFB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A6C81-3C52-480F-BEF6-92B85F2A23C8}" type="pres">
      <dgm:prSet presAssocID="{BFC86128-6634-4854-BF53-B5EAC727EFB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646BA-B955-42A2-8703-29CAC25B2CF1}" type="pres">
      <dgm:prSet presAssocID="{BFC86128-6634-4854-BF53-B5EAC727EFB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AEBA3-183B-48FD-82A0-5432803DD887}" type="pres">
      <dgm:prSet presAssocID="{BFC86128-6634-4854-BF53-B5EAC727EFB1}" presName="quadrantPlaceholder" presStyleCnt="0"/>
      <dgm:spPr/>
    </dgm:pt>
    <dgm:pt modelId="{6B3B4871-1A0E-4934-BFC8-1EECEFA54892}" type="pres">
      <dgm:prSet presAssocID="{BFC86128-6634-4854-BF53-B5EAC727EFB1}" presName="center1" presStyleLbl="fgShp" presStyleIdx="0" presStyleCnt="2"/>
      <dgm:spPr/>
    </dgm:pt>
    <dgm:pt modelId="{BDA146DB-BC12-4DCD-9C00-E18928025E2D}" type="pres">
      <dgm:prSet presAssocID="{BFC86128-6634-4854-BF53-B5EAC727EFB1}" presName="center2" presStyleLbl="fgShp" presStyleIdx="1" presStyleCnt="2"/>
      <dgm:spPr/>
    </dgm:pt>
  </dgm:ptLst>
  <dgm:cxnLst>
    <dgm:cxn modelId="{06D176C8-29A8-49D1-8950-067ADAC943F3}" type="presOf" srcId="{FC7888B1-DAFD-4A29-B65D-CCEE68B30C85}" destId="{DD764337-C122-4619-9A5F-5859EA582A8B}" srcOrd="1" destOrd="0" presId="urn:microsoft.com/office/officeart/2005/8/layout/cycle4#2"/>
    <dgm:cxn modelId="{899785E3-FE81-4BD4-8FD1-8084D39D5E44}" srcId="{ADD0CE5C-86D6-40CA-949F-92D0169B9093}" destId="{7D4C472E-23A8-40DB-99FC-D4ABCEC01941}" srcOrd="0" destOrd="0" parTransId="{23865AF1-3006-42CA-8E3C-A0606EEC736A}" sibTransId="{4B5D33A0-DA15-4C08-9714-4D8F4158C850}"/>
    <dgm:cxn modelId="{7826414D-C783-4504-89A3-62E3AC666603}" type="presOf" srcId="{36D53790-AF1B-4153-B887-02FC40106E9A}" destId="{1FA646BA-B955-42A2-8703-29CAC25B2CF1}" srcOrd="0" destOrd="0" presId="urn:microsoft.com/office/officeart/2005/8/layout/cycle4#2"/>
    <dgm:cxn modelId="{B85BC6D9-C786-4105-B47E-13E1274E7AF2}" srcId="{36D53790-AF1B-4153-B887-02FC40106E9A}" destId="{095C25CB-2043-4364-B3A9-F7ED0E453114}" srcOrd="0" destOrd="0" parTransId="{06175035-3FFF-4D2E-8B40-F64666A7CB01}" sibTransId="{F686D745-0F7E-4022-971E-9C0F1243B66A}"/>
    <dgm:cxn modelId="{CE899276-11F4-49A0-8019-67DDC9452F02}" srcId="{FE1D5C4A-051C-4A19-97D4-EB66646FA991}" destId="{CF5A86F5-347D-46BD-93D7-E4DAE7C93873}" srcOrd="0" destOrd="0" parTransId="{9E811112-9E5F-48DC-AE7E-09DD58BF9F0A}" sibTransId="{CEC5A61E-2287-4D34-9772-E6F7687FF781}"/>
    <dgm:cxn modelId="{461D251A-5894-4893-9EEC-4CC1ED2BB97B}" type="presOf" srcId="{CF5A86F5-347D-46BD-93D7-E4DAE7C93873}" destId="{B23326B3-1445-4D1E-96DE-96DFDCFF02E4}" srcOrd="1" destOrd="0" presId="urn:microsoft.com/office/officeart/2005/8/layout/cycle4#2"/>
    <dgm:cxn modelId="{A8CF7D25-A5C4-44EA-AC58-B6D7C1AA2F35}" type="presOf" srcId="{ADD0CE5C-86D6-40CA-949F-92D0169B9093}" destId="{F5FA6C81-3C52-480F-BEF6-92B85F2A23C8}" srcOrd="0" destOrd="0" presId="urn:microsoft.com/office/officeart/2005/8/layout/cycle4#2"/>
    <dgm:cxn modelId="{EB4957F6-823F-42EA-B233-F24E9A9BA704}" srcId="{FE1D5C4A-051C-4A19-97D4-EB66646FA991}" destId="{D0648CE6-74CC-49A5-8E23-1A8C5DAB8794}" srcOrd="2" destOrd="0" parTransId="{27F18882-E347-4054-9C8C-2D09F95ED0DE}" sibTransId="{17A1A6E7-2086-40D0-BFB0-BCC16F377480}"/>
    <dgm:cxn modelId="{5B68B7C0-BF1A-4570-92EF-4F9485EE5AAF}" type="presOf" srcId="{095C25CB-2043-4364-B3A9-F7ED0E453114}" destId="{8083B7F2-0DB1-47E7-AF7E-C6DB0A976DD2}" srcOrd="0" destOrd="0" presId="urn:microsoft.com/office/officeart/2005/8/layout/cycle4#2"/>
    <dgm:cxn modelId="{5D6B3388-216B-4726-9AEA-5A235246A00A}" type="presOf" srcId="{FE1D5C4A-051C-4A19-97D4-EB66646FA991}" destId="{2E59AE81-CBF7-4347-8417-EE88BF7C9C80}" srcOrd="0" destOrd="0" presId="urn:microsoft.com/office/officeart/2005/8/layout/cycle4#2"/>
    <dgm:cxn modelId="{181C846F-CD48-4FEA-9A26-ABC16CE7F6A8}" srcId="{BFC86128-6634-4854-BF53-B5EAC727EFB1}" destId="{ADD0CE5C-86D6-40CA-949F-92D0169B9093}" srcOrd="2" destOrd="0" parTransId="{6AC12873-146D-4073-9AD1-652516AC1AEA}" sibTransId="{723367EA-3ED3-42AA-9A1C-0562490B70E1}"/>
    <dgm:cxn modelId="{1D794EA1-2658-4AAB-87A0-7C81F1DBF947}" type="presOf" srcId="{D0648CE6-74CC-49A5-8E23-1A8C5DAB8794}" destId="{B23326B3-1445-4D1E-96DE-96DFDCFF02E4}" srcOrd="1" destOrd="2" presId="urn:microsoft.com/office/officeart/2005/8/layout/cycle4#2"/>
    <dgm:cxn modelId="{1BC9AA3A-4B12-4F99-9386-8B4F39E6CE4D}" type="presOf" srcId="{FC7888B1-DAFD-4A29-B65D-CCEE68B30C85}" destId="{4344E08D-A7F3-4E8D-8690-5BE6FFAF5D3A}" srcOrd="0" destOrd="0" presId="urn:microsoft.com/office/officeart/2005/8/layout/cycle4#2"/>
    <dgm:cxn modelId="{E12FCB71-CDE6-4402-9F4A-F925D462911C}" srcId="{BFC86128-6634-4854-BF53-B5EAC727EFB1}" destId="{2BE565D5-F27B-49E1-B017-AFEB294C68B4}" srcOrd="0" destOrd="0" parTransId="{126D5B9E-8375-4EE5-9F9B-04C3E187026D}" sibTransId="{EF83FE76-D962-44BC-B819-33C6E12E0A79}"/>
    <dgm:cxn modelId="{3CA17414-451C-409E-85D1-C077706021B0}" srcId="{BFC86128-6634-4854-BF53-B5EAC727EFB1}" destId="{36D53790-AF1B-4153-B887-02FC40106E9A}" srcOrd="3" destOrd="0" parTransId="{C5B82598-195F-4C4D-A986-557D8341D89E}" sibTransId="{0DD3CEBC-4672-445C-BE26-A50B79E4B9D8}"/>
    <dgm:cxn modelId="{BC4C83A3-4594-42EC-83B7-FD0663643899}" type="presOf" srcId="{095C25CB-2043-4364-B3A9-F7ED0E453114}" destId="{65FA4832-3C40-40DB-A0B4-3EA0DDECE113}" srcOrd="1" destOrd="0" presId="urn:microsoft.com/office/officeart/2005/8/layout/cycle4#2"/>
    <dgm:cxn modelId="{A39C0039-B2FD-4C99-B63B-B56BCDD767FA}" type="presOf" srcId="{703A1233-9C01-4C0C-BF85-5169D673307F}" destId="{B23326B3-1445-4D1E-96DE-96DFDCFF02E4}" srcOrd="1" destOrd="1" presId="urn:microsoft.com/office/officeart/2005/8/layout/cycle4#2"/>
    <dgm:cxn modelId="{164CEABD-F225-4CB8-BC51-63E0A78C8450}" type="presOf" srcId="{703A1233-9C01-4C0C-BF85-5169D673307F}" destId="{B522A3BA-247C-4327-8FDE-3A11FA28B1EE}" srcOrd="0" destOrd="1" presId="urn:microsoft.com/office/officeart/2005/8/layout/cycle4#2"/>
    <dgm:cxn modelId="{5AEA113F-489E-40FE-BEE4-6EC0CF7C129B}" type="presOf" srcId="{7D4C472E-23A8-40DB-99FC-D4ABCEC01941}" destId="{BBF4C6E2-741F-4B53-A0DA-84C4D330546A}" srcOrd="1" destOrd="0" presId="urn:microsoft.com/office/officeart/2005/8/layout/cycle4#2"/>
    <dgm:cxn modelId="{A587A28F-2675-40AD-9951-FDC0BDB0F82B}" type="presOf" srcId="{D0648CE6-74CC-49A5-8E23-1A8C5DAB8794}" destId="{B522A3BA-247C-4327-8FDE-3A11FA28B1EE}" srcOrd="0" destOrd="2" presId="urn:microsoft.com/office/officeart/2005/8/layout/cycle4#2"/>
    <dgm:cxn modelId="{8475BA9E-6D2B-4668-9383-5AC25515F041}" type="presOf" srcId="{7D4C472E-23A8-40DB-99FC-D4ABCEC01941}" destId="{3AF9CEBF-F036-4B14-BA45-4651A3FA22A8}" srcOrd="0" destOrd="0" presId="urn:microsoft.com/office/officeart/2005/8/layout/cycle4#2"/>
    <dgm:cxn modelId="{2C9CAA60-CDC9-47DF-8C97-C6ED1DE18DCF}" srcId="{2BE565D5-F27B-49E1-B017-AFEB294C68B4}" destId="{FC7888B1-DAFD-4A29-B65D-CCEE68B30C85}" srcOrd="0" destOrd="0" parTransId="{0BE965D4-1C14-4551-BEE3-191F9CE1C935}" sibTransId="{BF340F7D-D10A-4AE7-A10B-2E8F983CE22C}"/>
    <dgm:cxn modelId="{9E50FE71-C02F-4DAE-ACCD-CD93D8FD354F}" type="presOf" srcId="{BFC86128-6634-4854-BF53-B5EAC727EFB1}" destId="{1460E049-D6D0-4C30-B7F5-5AF0C95553DB}" srcOrd="0" destOrd="0" presId="urn:microsoft.com/office/officeart/2005/8/layout/cycle4#2"/>
    <dgm:cxn modelId="{E46708AF-3C62-466F-8428-16FF0CC54468}" type="presOf" srcId="{CF5A86F5-347D-46BD-93D7-E4DAE7C93873}" destId="{B522A3BA-247C-4327-8FDE-3A11FA28B1EE}" srcOrd="0" destOrd="0" presId="urn:microsoft.com/office/officeart/2005/8/layout/cycle4#2"/>
    <dgm:cxn modelId="{6A2164F1-6418-418B-BE72-454A48130E69}" srcId="{BFC86128-6634-4854-BF53-B5EAC727EFB1}" destId="{FE1D5C4A-051C-4A19-97D4-EB66646FA991}" srcOrd="1" destOrd="0" parTransId="{D3A5B143-1EDE-4CD3-9AA1-464AB5604E38}" sibTransId="{E24EE8A2-1485-4F05-89B9-3B8337A822FA}"/>
    <dgm:cxn modelId="{6F41E801-D50A-419A-B076-B947AA60B343}" srcId="{FE1D5C4A-051C-4A19-97D4-EB66646FA991}" destId="{703A1233-9C01-4C0C-BF85-5169D673307F}" srcOrd="1" destOrd="0" parTransId="{87998C71-C7F1-4A58-99B7-BD6CFB7CA6EA}" sibTransId="{65402FF1-1455-44B2-ABA4-78C80C29806E}"/>
    <dgm:cxn modelId="{27F1D6EB-1235-48E8-9848-0736B0380AB3}" type="presOf" srcId="{2BE565D5-F27B-49E1-B017-AFEB294C68B4}" destId="{ADF8AF7A-BCB8-42EA-9CBD-E1AC3B9BC6F8}" srcOrd="0" destOrd="0" presId="urn:microsoft.com/office/officeart/2005/8/layout/cycle4#2"/>
    <dgm:cxn modelId="{0A64640A-47E9-43E7-911D-531E68BCB4E3}" type="presParOf" srcId="{1460E049-D6D0-4C30-B7F5-5AF0C95553DB}" destId="{A32E9151-825A-4156-A573-C6645D9E4A29}" srcOrd="0" destOrd="0" presId="urn:microsoft.com/office/officeart/2005/8/layout/cycle4#2"/>
    <dgm:cxn modelId="{92EE7A39-5BE3-4843-B74D-171F1FD8EF4E}" type="presParOf" srcId="{A32E9151-825A-4156-A573-C6645D9E4A29}" destId="{443A7D1B-F310-4A52-8E94-7713A89D9799}" srcOrd="0" destOrd="0" presId="urn:microsoft.com/office/officeart/2005/8/layout/cycle4#2"/>
    <dgm:cxn modelId="{7D6392B6-631D-4588-B32D-4A0D6541F332}" type="presParOf" srcId="{443A7D1B-F310-4A52-8E94-7713A89D9799}" destId="{4344E08D-A7F3-4E8D-8690-5BE6FFAF5D3A}" srcOrd="0" destOrd="0" presId="urn:microsoft.com/office/officeart/2005/8/layout/cycle4#2"/>
    <dgm:cxn modelId="{9D233326-9208-4558-B7F9-167A3A017D88}" type="presParOf" srcId="{443A7D1B-F310-4A52-8E94-7713A89D9799}" destId="{DD764337-C122-4619-9A5F-5859EA582A8B}" srcOrd="1" destOrd="0" presId="urn:microsoft.com/office/officeart/2005/8/layout/cycle4#2"/>
    <dgm:cxn modelId="{3BB15476-1E55-4FB5-8457-C8799358E37B}" type="presParOf" srcId="{A32E9151-825A-4156-A573-C6645D9E4A29}" destId="{4F6C9823-38CB-4B53-B67D-F93D499547A9}" srcOrd="1" destOrd="0" presId="urn:microsoft.com/office/officeart/2005/8/layout/cycle4#2"/>
    <dgm:cxn modelId="{603036C8-6F6B-4954-96AA-6A6D86DAA7D3}" type="presParOf" srcId="{4F6C9823-38CB-4B53-B67D-F93D499547A9}" destId="{B522A3BA-247C-4327-8FDE-3A11FA28B1EE}" srcOrd="0" destOrd="0" presId="urn:microsoft.com/office/officeart/2005/8/layout/cycle4#2"/>
    <dgm:cxn modelId="{D176AE9B-AF6B-4F6B-866F-DF0BD47CD6B4}" type="presParOf" srcId="{4F6C9823-38CB-4B53-B67D-F93D499547A9}" destId="{B23326B3-1445-4D1E-96DE-96DFDCFF02E4}" srcOrd="1" destOrd="0" presId="urn:microsoft.com/office/officeart/2005/8/layout/cycle4#2"/>
    <dgm:cxn modelId="{8FB83101-AED1-47EB-A76C-7C32E6BF344D}" type="presParOf" srcId="{A32E9151-825A-4156-A573-C6645D9E4A29}" destId="{5F89B11E-E107-4397-A8CF-CA7636662F74}" srcOrd="2" destOrd="0" presId="urn:microsoft.com/office/officeart/2005/8/layout/cycle4#2"/>
    <dgm:cxn modelId="{0719B383-1F7B-46B1-B54B-C8F57974230B}" type="presParOf" srcId="{5F89B11E-E107-4397-A8CF-CA7636662F74}" destId="{3AF9CEBF-F036-4B14-BA45-4651A3FA22A8}" srcOrd="0" destOrd="0" presId="urn:microsoft.com/office/officeart/2005/8/layout/cycle4#2"/>
    <dgm:cxn modelId="{0E3B983A-2F0E-468E-8A3C-7ADD79FC16CC}" type="presParOf" srcId="{5F89B11E-E107-4397-A8CF-CA7636662F74}" destId="{BBF4C6E2-741F-4B53-A0DA-84C4D330546A}" srcOrd="1" destOrd="0" presId="urn:microsoft.com/office/officeart/2005/8/layout/cycle4#2"/>
    <dgm:cxn modelId="{F3DCA87A-F6D9-4F12-B113-BF7759173362}" type="presParOf" srcId="{A32E9151-825A-4156-A573-C6645D9E4A29}" destId="{696F8E74-F761-4A36-9C74-DB2121767B82}" srcOrd="3" destOrd="0" presId="urn:microsoft.com/office/officeart/2005/8/layout/cycle4#2"/>
    <dgm:cxn modelId="{65D05420-464A-424A-B467-BF756E7049C2}" type="presParOf" srcId="{696F8E74-F761-4A36-9C74-DB2121767B82}" destId="{8083B7F2-0DB1-47E7-AF7E-C6DB0A976DD2}" srcOrd="0" destOrd="0" presId="urn:microsoft.com/office/officeart/2005/8/layout/cycle4#2"/>
    <dgm:cxn modelId="{8E0BD540-7532-4DA5-B1EA-5B34E8FBAB11}" type="presParOf" srcId="{696F8E74-F761-4A36-9C74-DB2121767B82}" destId="{65FA4832-3C40-40DB-A0B4-3EA0DDECE113}" srcOrd="1" destOrd="0" presId="urn:microsoft.com/office/officeart/2005/8/layout/cycle4#2"/>
    <dgm:cxn modelId="{4AFCDBEC-EEFB-49A9-BD97-96630BE1AB69}" type="presParOf" srcId="{A32E9151-825A-4156-A573-C6645D9E4A29}" destId="{77EF00BF-4FC7-477D-809B-A91C78760E41}" srcOrd="4" destOrd="0" presId="urn:microsoft.com/office/officeart/2005/8/layout/cycle4#2"/>
    <dgm:cxn modelId="{35339AB8-81B0-4172-8E9A-9D550930B360}" type="presParOf" srcId="{1460E049-D6D0-4C30-B7F5-5AF0C95553DB}" destId="{92699D51-FE29-45AE-9E11-07B0E521EA68}" srcOrd="1" destOrd="0" presId="urn:microsoft.com/office/officeart/2005/8/layout/cycle4#2"/>
    <dgm:cxn modelId="{67CC87B3-8F00-4A59-97AD-1C22C6259FED}" type="presParOf" srcId="{92699D51-FE29-45AE-9E11-07B0E521EA68}" destId="{ADF8AF7A-BCB8-42EA-9CBD-E1AC3B9BC6F8}" srcOrd="0" destOrd="0" presId="urn:microsoft.com/office/officeart/2005/8/layout/cycle4#2"/>
    <dgm:cxn modelId="{3F8A4952-227C-4842-B7C6-DEF10E846843}" type="presParOf" srcId="{92699D51-FE29-45AE-9E11-07B0E521EA68}" destId="{2E59AE81-CBF7-4347-8417-EE88BF7C9C80}" srcOrd="1" destOrd="0" presId="urn:microsoft.com/office/officeart/2005/8/layout/cycle4#2"/>
    <dgm:cxn modelId="{3D900C8B-3899-47BE-8F65-22CA41F1EEF5}" type="presParOf" srcId="{92699D51-FE29-45AE-9E11-07B0E521EA68}" destId="{F5FA6C81-3C52-480F-BEF6-92B85F2A23C8}" srcOrd="2" destOrd="0" presId="urn:microsoft.com/office/officeart/2005/8/layout/cycle4#2"/>
    <dgm:cxn modelId="{A07F8159-8BEC-43F7-B5A2-F4F0F992094D}" type="presParOf" srcId="{92699D51-FE29-45AE-9E11-07B0E521EA68}" destId="{1FA646BA-B955-42A2-8703-29CAC25B2CF1}" srcOrd="3" destOrd="0" presId="urn:microsoft.com/office/officeart/2005/8/layout/cycle4#2"/>
    <dgm:cxn modelId="{D2504DA2-CB48-45AE-8900-32A01CD07D6C}" type="presParOf" srcId="{92699D51-FE29-45AE-9E11-07B0E521EA68}" destId="{578AEBA3-183B-48FD-82A0-5432803DD887}" srcOrd="4" destOrd="0" presId="urn:microsoft.com/office/officeart/2005/8/layout/cycle4#2"/>
    <dgm:cxn modelId="{FAB6B254-D6C9-4237-A6F7-BA2199FDC72C}" type="presParOf" srcId="{1460E049-D6D0-4C30-B7F5-5AF0C95553DB}" destId="{6B3B4871-1A0E-4934-BFC8-1EECEFA54892}" srcOrd="2" destOrd="0" presId="urn:microsoft.com/office/officeart/2005/8/layout/cycle4#2"/>
    <dgm:cxn modelId="{E7237CE8-B63A-401A-B1B9-08849F9303AA}" type="presParOf" srcId="{1460E049-D6D0-4C30-B7F5-5AF0C95553DB}" destId="{BDA146DB-BC12-4DCD-9C00-E18928025E2D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0675E-3062-42FE-B39A-8BB82E2A9FB0}">
      <dsp:nvSpPr>
        <dsp:cNvPr id="0" name=""/>
        <dsp:cNvSpPr/>
      </dsp:nvSpPr>
      <dsp:spPr>
        <a:xfrm>
          <a:off x="3772288" y="2334117"/>
          <a:ext cx="1735985" cy="1407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</a:rPr>
            <a:t>«Летающий цветок»</a:t>
          </a:r>
        </a:p>
      </dsp:txBody>
      <dsp:txXfrm>
        <a:off x="4026517" y="2540177"/>
        <a:ext cx="1227527" cy="994946"/>
      </dsp:txXfrm>
    </dsp:sp>
    <dsp:sp modelId="{5E204895-39EB-4615-8456-B7EFFA3C72F3}">
      <dsp:nvSpPr>
        <dsp:cNvPr id="0" name=""/>
        <dsp:cNvSpPr/>
      </dsp:nvSpPr>
      <dsp:spPr>
        <a:xfrm rot="16200000">
          <a:off x="4457332" y="1730211"/>
          <a:ext cx="365898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512217" y="1892725"/>
        <a:ext cx="256129" cy="322889"/>
      </dsp:txXfrm>
    </dsp:sp>
    <dsp:sp modelId="{FA8CCCCC-A851-425D-AF9D-7222EFC374CA}">
      <dsp:nvSpPr>
        <dsp:cNvPr id="0" name=""/>
        <dsp:cNvSpPr/>
      </dsp:nvSpPr>
      <dsp:spPr>
        <a:xfrm>
          <a:off x="3563891" y="3278"/>
          <a:ext cx="2152780" cy="16404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879158" y="243518"/>
        <a:ext cx="1522246" cy="1159983"/>
      </dsp:txXfrm>
    </dsp:sp>
    <dsp:sp modelId="{EA774AE9-4D16-4C44-914C-C6329CF5754E}">
      <dsp:nvSpPr>
        <dsp:cNvPr id="0" name=""/>
        <dsp:cNvSpPr/>
      </dsp:nvSpPr>
      <dsp:spPr>
        <a:xfrm>
          <a:off x="5581885" y="2768576"/>
          <a:ext cx="177335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581885" y="2876205"/>
        <a:ext cx="124135" cy="322889"/>
      </dsp:txXfrm>
    </dsp:sp>
    <dsp:sp modelId="{72E660AF-6D52-48E0-AF53-513C8E44C4CF}">
      <dsp:nvSpPr>
        <dsp:cNvPr id="0" name=""/>
        <dsp:cNvSpPr/>
      </dsp:nvSpPr>
      <dsp:spPr>
        <a:xfrm>
          <a:off x="5842870" y="2109306"/>
          <a:ext cx="2023102" cy="18566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6139146" y="2381212"/>
        <a:ext cx="1430550" cy="1312876"/>
      </dsp:txXfrm>
    </dsp:sp>
    <dsp:sp modelId="{ABD99DAF-441A-40F5-8201-DF98FAC1C1BE}">
      <dsp:nvSpPr>
        <dsp:cNvPr id="0" name=""/>
        <dsp:cNvSpPr/>
      </dsp:nvSpPr>
      <dsp:spPr>
        <a:xfrm rot="5400000">
          <a:off x="4443018" y="3833137"/>
          <a:ext cx="394525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502197" y="3881588"/>
        <a:ext cx="276168" cy="322889"/>
      </dsp:txXfrm>
    </dsp:sp>
    <dsp:sp modelId="{D0017A1B-7202-4D3B-B1AB-EAFC651A5021}">
      <dsp:nvSpPr>
        <dsp:cNvPr id="0" name=""/>
        <dsp:cNvSpPr/>
      </dsp:nvSpPr>
      <dsp:spPr>
        <a:xfrm>
          <a:off x="3484427" y="4485570"/>
          <a:ext cx="2311708" cy="153243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3822969" y="4709990"/>
        <a:ext cx="1634624" cy="1083598"/>
      </dsp:txXfrm>
    </dsp:sp>
    <dsp:sp modelId="{855F967C-BFD8-4294-BA4A-C34FAEAD3F22}">
      <dsp:nvSpPr>
        <dsp:cNvPr id="0" name=""/>
        <dsp:cNvSpPr/>
      </dsp:nvSpPr>
      <dsp:spPr>
        <a:xfrm rot="10800000">
          <a:off x="3348568" y="2768576"/>
          <a:ext cx="299429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438397" y="2876205"/>
        <a:ext cx="209600" cy="322889"/>
      </dsp:txXfrm>
    </dsp:sp>
    <dsp:sp modelId="{1BF29A43-80BC-42CD-A17E-1FAD95A7FE40}">
      <dsp:nvSpPr>
        <dsp:cNvPr id="0" name=""/>
        <dsp:cNvSpPr/>
      </dsp:nvSpPr>
      <dsp:spPr>
        <a:xfrm>
          <a:off x="911100" y="2325332"/>
          <a:ext cx="2296228" cy="142463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247375" y="2533965"/>
        <a:ext cx="1623678" cy="1007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504E5-5841-4296-A695-D36FD2182A8A}">
      <dsp:nvSpPr>
        <dsp:cNvPr id="0" name=""/>
        <dsp:cNvSpPr/>
      </dsp:nvSpPr>
      <dsp:spPr>
        <a:xfrm>
          <a:off x="4571" y="427026"/>
          <a:ext cx="1588666" cy="11859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«Летающие цветы»</a:t>
          </a:r>
        </a:p>
      </dsp:txBody>
      <dsp:txXfrm>
        <a:off x="32358" y="454813"/>
        <a:ext cx="1533092" cy="1158119"/>
      </dsp:txXfrm>
    </dsp:sp>
    <dsp:sp modelId="{160C8769-2141-4B9E-A328-6E9B4A5B1C85}">
      <dsp:nvSpPr>
        <dsp:cNvPr id="0" name=""/>
        <dsp:cNvSpPr/>
      </dsp:nvSpPr>
      <dsp:spPr>
        <a:xfrm>
          <a:off x="0" y="1657664"/>
          <a:ext cx="1588666" cy="509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 </a:t>
          </a:r>
        </a:p>
      </dsp:txBody>
      <dsp:txXfrm>
        <a:off x="0" y="1657664"/>
        <a:ext cx="1118779" cy="509939"/>
      </dsp:txXfrm>
    </dsp:sp>
    <dsp:sp modelId="{E17EBE73-C3D3-4BED-B629-05AA2BD2313C}">
      <dsp:nvSpPr>
        <dsp:cNvPr id="0" name=""/>
        <dsp:cNvSpPr/>
      </dsp:nvSpPr>
      <dsp:spPr>
        <a:xfrm>
          <a:off x="592713" y="1203165"/>
          <a:ext cx="1707189" cy="15375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C30E8-32B6-459E-9F73-9F44EABFCF6F}">
      <dsp:nvSpPr>
        <dsp:cNvPr id="0" name=""/>
        <dsp:cNvSpPr/>
      </dsp:nvSpPr>
      <dsp:spPr>
        <a:xfrm>
          <a:off x="2437656" y="477184"/>
          <a:ext cx="1588666" cy="11859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Питаются нектаром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цветов</a:t>
          </a:r>
        </a:p>
      </dsp:txBody>
      <dsp:txXfrm>
        <a:off x="2465443" y="504971"/>
        <a:ext cx="1533092" cy="1158119"/>
      </dsp:txXfrm>
    </dsp:sp>
    <dsp:sp modelId="{5EE888EC-9A94-4CB5-BE4A-A443985C6C9E}">
      <dsp:nvSpPr>
        <dsp:cNvPr id="0" name=""/>
        <dsp:cNvSpPr/>
      </dsp:nvSpPr>
      <dsp:spPr>
        <a:xfrm>
          <a:off x="2437656" y="1663090"/>
          <a:ext cx="1588666" cy="509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 </a:t>
          </a:r>
        </a:p>
      </dsp:txBody>
      <dsp:txXfrm>
        <a:off x="2437656" y="1663090"/>
        <a:ext cx="1118779" cy="509939"/>
      </dsp:txXfrm>
    </dsp:sp>
    <dsp:sp modelId="{66965981-5918-4C96-8804-D0757B304FAA}">
      <dsp:nvSpPr>
        <dsp:cNvPr id="0" name=""/>
        <dsp:cNvSpPr/>
      </dsp:nvSpPr>
      <dsp:spPr>
        <a:xfrm>
          <a:off x="3111984" y="1353640"/>
          <a:ext cx="1534818" cy="13369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50598-5554-4499-92AD-2A316F2247A8}">
      <dsp:nvSpPr>
        <dsp:cNvPr id="0" name=""/>
        <dsp:cNvSpPr/>
      </dsp:nvSpPr>
      <dsp:spPr>
        <a:xfrm>
          <a:off x="4784556" y="410358"/>
          <a:ext cx="1588666" cy="11859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Питаются росой</a:t>
          </a:r>
        </a:p>
      </dsp:txBody>
      <dsp:txXfrm>
        <a:off x="4812343" y="438145"/>
        <a:ext cx="1533092" cy="1158119"/>
      </dsp:txXfrm>
    </dsp:sp>
    <dsp:sp modelId="{A1B90BF5-2DAF-42D9-8971-6AC4210AF309}">
      <dsp:nvSpPr>
        <dsp:cNvPr id="0" name=""/>
        <dsp:cNvSpPr/>
      </dsp:nvSpPr>
      <dsp:spPr>
        <a:xfrm>
          <a:off x="4784556" y="1596265"/>
          <a:ext cx="1588666" cy="509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 </a:t>
          </a:r>
        </a:p>
      </dsp:txBody>
      <dsp:txXfrm>
        <a:off x="4784556" y="1596265"/>
        <a:ext cx="1118779" cy="509939"/>
      </dsp:txXfrm>
    </dsp:sp>
    <dsp:sp modelId="{F98DB389-68D8-47CA-BDE9-E2ACA7F501BB}">
      <dsp:nvSpPr>
        <dsp:cNvPr id="0" name=""/>
        <dsp:cNvSpPr/>
      </dsp:nvSpPr>
      <dsp:spPr>
        <a:xfrm>
          <a:off x="5390030" y="1153163"/>
          <a:ext cx="1672526" cy="160423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D1C7C-9289-4FF9-BB04-5F676AB0640B}">
      <dsp:nvSpPr>
        <dsp:cNvPr id="0" name=""/>
        <dsp:cNvSpPr/>
      </dsp:nvSpPr>
      <dsp:spPr>
        <a:xfrm>
          <a:off x="3216" y="176607"/>
          <a:ext cx="1482308" cy="11065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Нужно охранять</a:t>
          </a:r>
        </a:p>
      </dsp:txBody>
      <dsp:txXfrm>
        <a:off x="29143" y="202534"/>
        <a:ext cx="1430454" cy="1080585"/>
      </dsp:txXfrm>
    </dsp:sp>
    <dsp:sp modelId="{BB50435D-3059-436D-ADD4-E8C80D65FA47}">
      <dsp:nvSpPr>
        <dsp:cNvPr id="0" name=""/>
        <dsp:cNvSpPr/>
      </dsp:nvSpPr>
      <dsp:spPr>
        <a:xfrm>
          <a:off x="3216" y="1283119"/>
          <a:ext cx="1482308" cy="475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3216" y="1283119"/>
        <a:ext cx="1043879" cy="475800"/>
      </dsp:txXfrm>
    </dsp:sp>
    <dsp:sp modelId="{AFBBD78F-236B-419A-8CE5-12DD339A98FC}">
      <dsp:nvSpPr>
        <dsp:cNvPr id="0" name=""/>
        <dsp:cNvSpPr/>
      </dsp:nvSpPr>
      <dsp:spPr>
        <a:xfrm>
          <a:off x="714577" y="876752"/>
          <a:ext cx="1267707" cy="14826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61B7D-6A3D-474C-9F78-23A34DF04113}">
      <dsp:nvSpPr>
        <dsp:cNvPr id="0" name=""/>
        <dsp:cNvSpPr/>
      </dsp:nvSpPr>
      <dsp:spPr>
        <a:xfrm>
          <a:off x="2110817" y="193514"/>
          <a:ext cx="1482308" cy="11065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Опыляют растения</a:t>
          </a:r>
        </a:p>
      </dsp:txBody>
      <dsp:txXfrm>
        <a:off x="2136744" y="219441"/>
        <a:ext cx="1430454" cy="1080585"/>
      </dsp:txXfrm>
    </dsp:sp>
    <dsp:sp modelId="{A019F086-30E7-4EF7-AAC7-BF4123FDBC4D}">
      <dsp:nvSpPr>
        <dsp:cNvPr id="0" name=""/>
        <dsp:cNvSpPr/>
      </dsp:nvSpPr>
      <dsp:spPr>
        <a:xfrm>
          <a:off x="2110817" y="1300026"/>
          <a:ext cx="1482308" cy="475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110817" y="1300026"/>
        <a:ext cx="1043879" cy="475800"/>
      </dsp:txXfrm>
    </dsp:sp>
    <dsp:sp modelId="{121E3232-3F52-4FFD-A6DE-D5262CD2FA32}">
      <dsp:nvSpPr>
        <dsp:cNvPr id="0" name=""/>
        <dsp:cNvSpPr/>
      </dsp:nvSpPr>
      <dsp:spPr>
        <a:xfrm>
          <a:off x="2448273" y="864094"/>
          <a:ext cx="2015559" cy="14150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5EBD9-5DD7-41CB-8321-6D477EB98C50}">
      <dsp:nvSpPr>
        <dsp:cNvPr id="0" name=""/>
        <dsp:cNvSpPr/>
      </dsp:nvSpPr>
      <dsp:spPr>
        <a:xfrm>
          <a:off x="4592343" y="84534"/>
          <a:ext cx="1482308" cy="11065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Удивляют восхищают</a:t>
          </a:r>
        </a:p>
      </dsp:txBody>
      <dsp:txXfrm>
        <a:off x="4618270" y="110461"/>
        <a:ext cx="1430454" cy="1080585"/>
      </dsp:txXfrm>
    </dsp:sp>
    <dsp:sp modelId="{D3E8488F-C403-48AD-B164-C14D06A1680C}">
      <dsp:nvSpPr>
        <dsp:cNvPr id="0" name=""/>
        <dsp:cNvSpPr/>
      </dsp:nvSpPr>
      <dsp:spPr>
        <a:xfrm>
          <a:off x="4592343" y="1191046"/>
          <a:ext cx="1482308" cy="475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592343" y="1191046"/>
        <a:ext cx="1043879" cy="475800"/>
      </dsp:txXfrm>
    </dsp:sp>
    <dsp:sp modelId="{13AF1E6C-98B9-412E-A8DE-D5AB90702451}">
      <dsp:nvSpPr>
        <dsp:cNvPr id="0" name=""/>
        <dsp:cNvSpPr/>
      </dsp:nvSpPr>
      <dsp:spPr>
        <a:xfrm>
          <a:off x="5037575" y="600533"/>
          <a:ext cx="1799968" cy="18509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79260-5088-4B5E-A0D7-528B6785CEE9}">
      <dsp:nvSpPr>
        <dsp:cNvPr id="0" name=""/>
        <dsp:cNvSpPr/>
      </dsp:nvSpPr>
      <dsp:spPr>
        <a:xfrm>
          <a:off x="5038216" y="3028688"/>
          <a:ext cx="2200253" cy="1425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куколка</a:t>
          </a:r>
        </a:p>
      </dsp:txBody>
      <dsp:txXfrm>
        <a:off x="5729600" y="3416313"/>
        <a:ext cx="1477561" cy="1006332"/>
      </dsp:txXfrm>
    </dsp:sp>
    <dsp:sp modelId="{586BF06C-27EA-4F80-8C31-75F4A96B435A}">
      <dsp:nvSpPr>
        <dsp:cNvPr id="0" name=""/>
        <dsp:cNvSpPr/>
      </dsp:nvSpPr>
      <dsp:spPr>
        <a:xfrm>
          <a:off x="1448329" y="3028688"/>
          <a:ext cx="2200253" cy="1425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бабочка</a:t>
          </a:r>
        </a:p>
      </dsp:txBody>
      <dsp:txXfrm>
        <a:off x="1479637" y="3416313"/>
        <a:ext cx="1477561" cy="1006332"/>
      </dsp:txXfrm>
    </dsp:sp>
    <dsp:sp modelId="{0C2BF5A0-A3BB-4DFD-BE52-947E79C20A52}">
      <dsp:nvSpPr>
        <dsp:cNvPr id="0" name=""/>
        <dsp:cNvSpPr/>
      </dsp:nvSpPr>
      <dsp:spPr>
        <a:xfrm>
          <a:off x="5038216" y="0"/>
          <a:ext cx="2200253" cy="1425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гусеница</a:t>
          </a:r>
        </a:p>
      </dsp:txBody>
      <dsp:txXfrm>
        <a:off x="5729600" y="31308"/>
        <a:ext cx="1477561" cy="1006332"/>
      </dsp:txXfrm>
    </dsp:sp>
    <dsp:sp modelId="{5C5FB9C0-F7CE-426E-9B31-22BE4C56DC5C}">
      <dsp:nvSpPr>
        <dsp:cNvPr id="0" name=""/>
        <dsp:cNvSpPr/>
      </dsp:nvSpPr>
      <dsp:spPr>
        <a:xfrm>
          <a:off x="1448329" y="0"/>
          <a:ext cx="2200253" cy="1425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яйцо</a:t>
          </a:r>
        </a:p>
      </dsp:txBody>
      <dsp:txXfrm>
        <a:off x="1479637" y="31308"/>
        <a:ext cx="1477561" cy="1006332"/>
      </dsp:txXfrm>
    </dsp:sp>
    <dsp:sp modelId="{1A375ECB-5EF1-496F-87E4-09A1A6872E64}">
      <dsp:nvSpPr>
        <dsp:cNvPr id="0" name=""/>
        <dsp:cNvSpPr/>
      </dsp:nvSpPr>
      <dsp:spPr>
        <a:xfrm flipH="1">
          <a:off x="4272911" y="272370"/>
          <a:ext cx="1955272" cy="1959881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/>
            <a:t> </a:t>
          </a:r>
        </a:p>
      </dsp:txBody>
      <dsp:txXfrm>
        <a:off x="4272911" y="846406"/>
        <a:ext cx="1382586" cy="1385845"/>
      </dsp:txXfrm>
    </dsp:sp>
    <dsp:sp modelId="{94B7EF13-6629-44B5-BA03-A4FD338BE07B}">
      <dsp:nvSpPr>
        <dsp:cNvPr id="0" name=""/>
        <dsp:cNvSpPr/>
      </dsp:nvSpPr>
      <dsp:spPr>
        <a:xfrm rot="16200000" flipH="1">
          <a:off x="2390489" y="275822"/>
          <a:ext cx="1977701" cy="1935157"/>
        </a:xfrm>
        <a:prstGeom prst="pieWedg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/>
            <a:t> </a:t>
          </a:r>
        </a:p>
      </dsp:txBody>
      <dsp:txXfrm rot="-5400000">
        <a:off x="2978555" y="833806"/>
        <a:ext cx="1368363" cy="1398446"/>
      </dsp:txXfrm>
    </dsp:sp>
    <dsp:sp modelId="{C159EF61-9439-4662-8B40-76727215EA74}">
      <dsp:nvSpPr>
        <dsp:cNvPr id="0" name=""/>
        <dsp:cNvSpPr/>
      </dsp:nvSpPr>
      <dsp:spPr>
        <a:xfrm rot="10800000">
          <a:off x="4387939" y="2271516"/>
          <a:ext cx="1928562" cy="1928562"/>
        </a:xfrm>
        <a:prstGeom prst="pieWedg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/>
            <a:t> </a:t>
          </a:r>
        </a:p>
      </dsp:txBody>
      <dsp:txXfrm rot="10800000">
        <a:off x="4387939" y="2271516"/>
        <a:ext cx="1363699" cy="1363699"/>
      </dsp:txXfrm>
    </dsp:sp>
    <dsp:sp modelId="{BD0D3138-290D-47B1-8312-AADFDBCB44B0}">
      <dsp:nvSpPr>
        <dsp:cNvPr id="0" name=""/>
        <dsp:cNvSpPr/>
      </dsp:nvSpPr>
      <dsp:spPr>
        <a:xfrm rot="16200000">
          <a:off x="2370298" y="2271516"/>
          <a:ext cx="1928562" cy="1928562"/>
        </a:xfrm>
        <a:prstGeom prst="pieWedg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/>
            <a:t> </a:t>
          </a:r>
        </a:p>
      </dsp:txBody>
      <dsp:txXfrm rot="5400000">
        <a:off x="2935161" y="2271516"/>
        <a:ext cx="1363699" cy="1363699"/>
      </dsp:txXfrm>
    </dsp:sp>
    <dsp:sp modelId="{C66845FA-3254-4413-92D8-08102E0C2F1F}">
      <dsp:nvSpPr>
        <dsp:cNvPr id="0" name=""/>
        <dsp:cNvSpPr/>
      </dsp:nvSpPr>
      <dsp:spPr>
        <a:xfrm>
          <a:off x="4010466" y="1826121"/>
          <a:ext cx="665866" cy="57901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E40AA-716C-4089-84AB-163F73B64B84}">
      <dsp:nvSpPr>
        <dsp:cNvPr id="0" name=""/>
        <dsp:cNvSpPr/>
      </dsp:nvSpPr>
      <dsp:spPr>
        <a:xfrm rot="10800000">
          <a:off x="4010466" y="2048818"/>
          <a:ext cx="665866" cy="57901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9CEBF-F036-4B14-BA45-4651A3FA22A8}">
      <dsp:nvSpPr>
        <dsp:cNvPr id="0" name=""/>
        <dsp:cNvSpPr/>
      </dsp:nvSpPr>
      <dsp:spPr>
        <a:xfrm>
          <a:off x="3681717" y="2764919"/>
          <a:ext cx="2006773" cy="1299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Не разоряйте гнёзда шмелей</a:t>
          </a:r>
        </a:p>
      </dsp:txBody>
      <dsp:txXfrm>
        <a:off x="4312304" y="3118457"/>
        <a:ext cx="1347631" cy="917840"/>
      </dsp:txXfrm>
    </dsp:sp>
    <dsp:sp modelId="{8083B7F2-0DB1-47E7-AF7E-C6DB0A976DD2}">
      <dsp:nvSpPr>
        <dsp:cNvPr id="0" name=""/>
        <dsp:cNvSpPr/>
      </dsp:nvSpPr>
      <dsp:spPr>
        <a:xfrm>
          <a:off x="407509" y="2764919"/>
          <a:ext cx="2006773" cy="1299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Не сори и  не жги сухую траву</a:t>
          </a:r>
        </a:p>
      </dsp:txBody>
      <dsp:txXfrm>
        <a:off x="436064" y="3118457"/>
        <a:ext cx="1347631" cy="917840"/>
      </dsp:txXfrm>
    </dsp:sp>
    <dsp:sp modelId="{B522A3BA-247C-4327-8FDE-3A11FA28B1EE}">
      <dsp:nvSpPr>
        <dsp:cNvPr id="0" name=""/>
        <dsp:cNvSpPr/>
      </dsp:nvSpPr>
      <dsp:spPr>
        <a:xfrm>
          <a:off x="3716103" y="-853"/>
          <a:ext cx="1938001" cy="1306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Не ловите </a:t>
          </a:r>
          <a:r>
            <a:rPr lang="ru-RU" sz="1600" b="1" kern="1200" err="1"/>
            <a:t>бабочек</a:t>
          </a:r>
          <a:r>
            <a:rPr lang="ru-RU" sz="1600" b="1" kern="1200"/>
            <a:t>,</a:t>
          </a:r>
          <a:endParaRPr lang="ru-RU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стрекоз,</a:t>
          </a: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ужей и ёжиков</a:t>
          </a:r>
        </a:p>
      </dsp:txBody>
      <dsp:txXfrm>
        <a:off x="4326209" y="27852"/>
        <a:ext cx="1299190" cy="922659"/>
      </dsp:txXfrm>
    </dsp:sp>
    <dsp:sp modelId="{4344E08D-A7F3-4E8D-8690-5BE6FFAF5D3A}">
      <dsp:nvSpPr>
        <dsp:cNvPr id="0" name=""/>
        <dsp:cNvSpPr/>
      </dsp:nvSpPr>
      <dsp:spPr>
        <a:xfrm>
          <a:off x="407509" y="2559"/>
          <a:ext cx="2006773" cy="1299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Не рвите охапками цветы</a:t>
          </a:r>
        </a:p>
      </dsp:txBody>
      <dsp:txXfrm>
        <a:off x="436064" y="31114"/>
        <a:ext cx="1347631" cy="917840"/>
      </dsp:txXfrm>
    </dsp:sp>
    <dsp:sp modelId="{ADF8AF7A-BCB8-42EA-9CBD-E1AC3B9BC6F8}">
      <dsp:nvSpPr>
        <dsp:cNvPr id="0" name=""/>
        <dsp:cNvSpPr/>
      </dsp:nvSpPr>
      <dsp:spPr>
        <a:xfrm>
          <a:off x="1248403" y="232403"/>
          <a:ext cx="1758973" cy="1758973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1763594" y="747594"/>
        <a:ext cx="1243782" cy="1243782"/>
      </dsp:txXfrm>
    </dsp:sp>
    <dsp:sp modelId="{2E59AE81-CBF7-4347-8417-EE88BF7C9C80}">
      <dsp:nvSpPr>
        <dsp:cNvPr id="0" name=""/>
        <dsp:cNvSpPr/>
      </dsp:nvSpPr>
      <dsp:spPr>
        <a:xfrm rot="5400000">
          <a:off x="3088622" y="232403"/>
          <a:ext cx="1758973" cy="1758973"/>
        </a:xfrm>
        <a:prstGeom prst="pieWedg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3088622" y="747594"/>
        <a:ext cx="1243782" cy="1243782"/>
      </dsp:txXfrm>
    </dsp:sp>
    <dsp:sp modelId="{F5FA6C81-3C52-480F-BEF6-92B85F2A23C8}">
      <dsp:nvSpPr>
        <dsp:cNvPr id="0" name=""/>
        <dsp:cNvSpPr/>
      </dsp:nvSpPr>
      <dsp:spPr>
        <a:xfrm rot="10800000">
          <a:off x="3088622" y="2072622"/>
          <a:ext cx="1758973" cy="1758973"/>
        </a:xfrm>
        <a:prstGeom prst="pieWedg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3088622" y="2072622"/>
        <a:ext cx="1243782" cy="1243782"/>
      </dsp:txXfrm>
    </dsp:sp>
    <dsp:sp modelId="{1FA646BA-B955-42A2-8703-29CAC25B2CF1}">
      <dsp:nvSpPr>
        <dsp:cNvPr id="0" name=""/>
        <dsp:cNvSpPr/>
      </dsp:nvSpPr>
      <dsp:spPr>
        <a:xfrm rot="16200000">
          <a:off x="1248403" y="2072622"/>
          <a:ext cx="1758973" cy="1758973"/>
        </a:xfrm>
        <a:prstGeom prst="pieWedg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1763594" y="2072622"/>
        <a:ext cx="1243782" cy="1243782"/>
      </dsp:txXfrm>
    </dsp:sp>
    <dsp:sp modelId="{6B3B4871-1A0E-4934-BFC8-1EECEFA54892}">
      <dsp:nvSpPr>
        <dsp:cNvPr id="0" name=""/>
        <dsp:cNvSpPr/>
      </dsp:nvSpPr>
      <dsp:spPr>
        <a:xfrm>
          <a:off x="2744343" y="1666393"/>
          <a:ext cx="607312" cy="52809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146DB-BC12-4DCD-9C00-E18928025E2D}">
      <dsp:nvSpPr>
        <dsp:cNvPr id="0" name=""/>
        <dsp:cNvSpPr/>
      </dsp:nvSpPr>
      <dsp:spPr>
        <a:xfrm rot="10800000">
          <a:off x="2744343" y="1869508"/>
          <a:ext cx="607312" cy="52809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2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4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064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85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337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0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60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1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3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5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7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3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30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1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058.radikal.ru/1006/1e/e648afbfe7e5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83;&#1072;&#1074;&#1072;\Desktop\&#1091;&#1088;&#1086;&#1082;\&#1050;&#1072;&#1083;&#1072;&#1073;&#1080;&#1085;&#1072;%20%20&#1060;&#1043;&#1054;&#1057;%20&#1085;&#1072;%20&#1082;&#1086;&#1085;&#1082;&#1091;&#1088;&#1089;\&#1057;&#1072;&#1084;&#1072;&#1103;%20&#1073;&#1086;&#1083;&#1100;&#1096;&#1072;&#1103;%20&#1073;&#1072;&#1073;&#1086;&#1095;&#1082;&#1072;%20&#1074;%20&#1084;&#1080;&#1088;&#1077;%20--%20Attacus%20Atlas.3g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Организационный </a:t>
            </a:r>
            <a:r>
              <a:rPr lang="ru-RU" dirty="0"/>
              <a:t>момент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Прозвелел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дружок звонок.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Начинается урок.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Всё на месте, всё в порядке: книжки, ручки и тетрадки.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Слушайте внимательно, работайте старательно.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Содержимое 4" descr="Бабочка_Голубянка (1)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6764" t="700" r="26260" b="-1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422" y="1678665"/>
            <a:ext cx="291587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 b="1"/>
              <a:t>голубянка</a:t>
            </a:r>
            <a:br>
              <a:rPr lang="en-US" sz="4200" b="1"/>
            </a:br>
            <a:endParaRPr lang="en-US" sz="4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Павлиний глаз</a:t>
            </a:r>
          </a:p>
        </p:txBody>
      </p:sp>
      <p:pic>
        <p:nvPicPr>
          <p:cNvPr id="4" name="Содержимое 3" descr="0_129ad_a7099ae1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5212" y="2160588"/>
            <a:ext cx="5937188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лимонница</a:t>
            </a:r>
          </a:p>
        </p:txBody>
      </p:sp>
      <p:pic>
        <p:nvPicPr>
          <p:cNvPr id="4" name="Содержимое 3" descr="251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7557"/>
            <a:ext cx="7488832" cy="5104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пестрянка</a:t>
            </a: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24744"/>
            <a:ext cx="7300891" cy="476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142" y="1261331"/>
            <a:ext cx="2384359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зорька</a:t>
            </a:r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196" r="15447" b="-1"/>
          <a:stretch/>
        </p:blipFill>
        <p:spPr>
          <a:xfrm>
            <a:off x="666452" y="1261330"/>
            <a:ext cx="3729909" cy="433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41248"/>
          </a:xfrm>
        </p:spPr>
        <p:txBody>
          <a:bodyPr/>
          <a:lstStyle/>
          <a:p>
            <a:r>
              <a:rPr lang="ru-RU" dirty="0"/>
              <a:t>Физкультминутка</a:t>
            </a:r>
          </a:p>
        </p:txBody>
      </p:sp>
      <p:pic>
        <p:nvPicPr>
          <p:cNvPr id="5" name="Picture 2" descr="G:\урок\babochka133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08720"/>
            <a:ext cx="1733542" cy="172819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160590"/>
            <a:ext cx="3384376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Утром бабочка проснулась,</a:t>
            </a:r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                                    Потянулась, улыбнулась.</a:t>
            </a:r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                                    Раз – росой она умылась,</a:t>
            </a:r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	Два – изящно покружилась,</a:t>
            </a:r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	Три – нагнулась и присела,</a:t>
            </a:r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	На четыре  - полетела.</a:t>
            </a:r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6" name="Содержимое 3" descr="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04864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620688"/>
            <a:ext cx="4051176" cy="5703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На лужайке бабочки</a:t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цветочки сели</a:t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цветочную пыльцу</a:t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Аппетитно ели</a:t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Аппетитно уплетали </a:t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Аж за обе щеки</a:t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 росою запивали</a:t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лепестков осоки</a:t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Отраженьем любовались</a:t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капельке росинке</a:t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Ах, красивые какие</a:t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Будто на картинке</a:t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Крылышки свои расправив,</a:t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Полетели дальше</a:t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клубничную поляну</a:t>
            </a:r>
            <a:b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Пить нектар там слаще</a:t>
            </a:r>
          </a:p>
        </p:txBody>
      </p:sp>
      <p:pic>
        <p:nvPicPr>
          <p:cNvPr id="6" name="Содержимое 5" descr="8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38553" y="1988839"/>
            <a:ext cx="4531603" cy="4104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60648"/>
            <a:ext cx="7706817" cy="1669752"/>
          </a:xfrm>
        </p:spPr>
        <p:txBody>
          <a:bodyPr/>
          <a:lstStyle/>
          <a:p>
            <a:r>
              <a:rPr lang="ru-RU" dirty="0" smtClean="0"/>
              <a:t>          Как </a:t>
            </a:r>
            <a:r>
              <a:rPr lang="ru-RU" dirty="0"/>
              <a:t>вести себя на лугу?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210873" cy="1152128"/>
          </a:xfrm>
        </p:spPr>
        <p:txBody>
          <a:bodyPr>
            <a:normAutofit/>
          </a:bodyPr>
          <a:lstStyle/>
          <a:p>
            <a:r>
              <a:rPr lang="ru-RU" dirty="0"/>
              <a:t>Рефлексия ( Составление </a:t>
            </a:r>
            <a:r>
              <a:rPr lang="ru-RU" dirty="0" err="1"/>
              <a:t>синквейна</a:t>
            </a:r>
            <a:r>
              <a:rPr lang="ru-RU" dirty="0"/>
              <a:t>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686539"/>
              </p:ext>
            </p:extLst>
          </p:nvPr>
        </p:nvGraphicFramePr>
        <p:xfrm>
          <a:off x="323528" y="980728"/>
          <a:ext cx="8496944" cy="685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317">
                <a:tc>
                  <a:txBody>
                    <a:bodyPr/>
                    <a:lstStyle/>
                    <a:p>
                      <a:r>
                        <a:rPr lang="ru-RU" dirty="0"/>
                        <a:t>Вопросы</a:t>
                      </a:r>
                    </a:p>
                  </a:txBody>
                  <a:tcPr marL="66825" marR="66825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Ответы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 marL="66825" marR="668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5627">
                <a:tc>
                  <a:txBody>
                    <a:bodyPr/>
                    <a:lstStyle/>
                    <a:p>
                      <a:r>
                        <a:rPr kumimoji="0" lang="ru-RU" sz="25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чем мы сравниваем бабочку?</a:t>
                      </a:r>
                    </a:p>
                    <a:p>
                      <a:endParaRPr kumimoji="0" lang="ru-RU" sz="25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5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Какая </a:t>
                      </a:r>
                      <a:r>
                        <a:rPr kumimoji="0" lang="ru-RU" sz="25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она?</a:t>
                      </a:r>
                    </a:p>
                    <a:p>
                      <a:r>
                        <a:rPr kumimoji="0" lang="ru-RU" sz="25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kumimoji="0" lang="ru-RU" sz="25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Какую пользу приносит, что делает? </a:t>
                      </a:r>
                    </a:p>
                    <a:p>
                      <a:endParaRPr kumimoji="0" lang="ru-RU" sz="25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5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</a:t>
                      </a:r>
                      <a:r>
                        <a:rPr kumimoji="0" lang="ru-RU" sz="25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нужно относиться к бабочкам и всему живому?</a:t>
                      </a:r>
                    </a:p>
                    <a:p>
                      <a:r>
                        <a:rPr kumimoji="0" lang="ru-RU" sz="25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kumimoji="0" lang="ru-RU" sz="25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-Как ещё можно назвать?</a:t>
                      </a:r>
                    </a:p>
                    <a:p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 marL="66825" marR="668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5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Летающий </a:t>
                      </a:r>
                      <a:r>
                        <a:rPr kumimoji="0" lang="ru-RU" sz="25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цветок.</a:t>
                      </a:r>
                      <a:endParaRPr kumimoji="0" lang="ru-RU" sz="25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ru-RU" sz="25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ru-RU" sz="2500" b="1" kern="1200" dirty="0" smtClean="0">
                        <a:solidFill>
                          <a:schemeClr val="accen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500" b="1" kern="120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Красивая</a:t>
                      </a:r>
                      <a:r>
                        <a:rPr kumimoji="0" lang="ru-RU" sz="2500" b="1" kern="1200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500" b="0" kern="1200" baseline="0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удивительная </a:t>
                      </a:r>
                      <a:endParaRPr kumimoji="0" lang="ru-RU" sz="2500" kern="1200" dirty="0">
                        <a:solidFill>
                          <a:schemeClr val="accen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ru-RU" sz="25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ru-RU" sz="25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5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Летает </a:t>
                      </a:r>
                      <a:r>
                        <a:rPr kumimoji="0" lang="ru-RU" sz="2500" b="1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опыляет,</a:t>
                      </a:r>
                      <a:r>
                        <a:rPr kumimoji="0" lang="ru-RU" sz="2500" b="0" kern="12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500" b="1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радует!</a:t>
                      </a:r>
                      <a:endParaRPr kumimoji="0" lang="ru-RU" sz="2500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5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ru-RU" sz="25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5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ru-RU" sz="25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5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Береги </a:t>
                      </a:r>
                      <a:r>
                        <a:rPr kumimoji="0" lang="ru-RU" sz="25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охраняй бабочек!</a:t>
                      </a:r>
                      <a:endParaRPr kumimoji="0" lang="ru-RU" sz="250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5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ru-RU" sz="250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5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500" b="1" kern="1200" dirty="0" smtClean="0">
                          <a:solidFill>
                            <a:srgbClr val="00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Бабочка</a:t>
                      </a:r>
                      <a:r>
                        <a:rPr kumimoji="0" lang="ru-RU" sz="2500" b="1" kern="1200" dirty="0">
                          <a:solidFill>
                            <a:srgbClr val="00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мотылёк.</a:t>
                      </a:r>
                      <a:endParaRPr kumimoji="0" lang="ru-RU" sz="2500" kern="1200" dirty="0">
                        <a:solidFill>
                          <a:srgbClr val="00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66825" marR="668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Итог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40080" cy="49553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Чем занимались?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Составляли кластеры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Работали в паре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Сочиняли сказку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Работали с тетрадью и учебником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Составляли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синквейн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Что нового узнали?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Бабочки и насекомые не могут жить друг без друга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Как вести себя на лугу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Что такое метаморфоз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Какие бывают бабочки и цветы на лугу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06817" cy="1320800"/>
          </a:xfrm>
        </p:spPr>
        <p:txBody>
          <a:bodyPr/>
          <a:lstStyle/>
          <a:p>
            <a:r>
              <a:rPr lang="ru-RU" dirty="0" smtClean="0"/>
              <a:t>       Актуализация знаний.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79234A"/>
                </a:solidFill>
                <a:latin typeface="Century" pitchFamily="18" charset="0"/>
              </a:rPr>
              <a:t>Спал цветок и вдруг проснулся –</a:t>
            </a:r>
          </a:p>
          <a:p>
            <a:pPr algn="ctr">
              <a:buNone/>
            </a:pPr>
            <a:r>
              <a:rPr lang="ru-RU" b="1" dirty="0">
                <a:solidFill>
                  <a:srgbClr val="79234A"/>
                </a:solidFill>
                <a:latin typeface="Century" pitchFamily="18" charset="0"/>
              </a:rPr>
              <a:t>Больше спать не захотел.</a:t>
            </a:r>
          </a:p>
          <a:p>
            <a:pPr algn="ctr">
              <a:buNone/>
            </a:pPr>
            <a:r>
              <a:rPr lang="ru-RU" b="1" dirty="0">
                <a:solidFill>
                  <a:srgbClr val="79234A"/>
                </a:solidFill>
                <a:latin typeface="Century" pitchFamily="18" charset="0"/>
              </a:rPr>
              <a:t>Шевельнулся, встрепенулся,</a:t>
            </a:r>
          </a:p>
          <a:p>
            <a:pPr algn="ctr">
              <a:buNone/>
            </a:pPr>
            <a:r>
              <a:rPr lang="ru-RU" b="1" dirty="0">
                <a:solidFill>
                  <a:srgbClr val="79234A"/>
                </a:solidFill>
                <a:latin typeface="Century" pitchFamily="18" charset="0"/>
              </a:rPr>
              <a:t>Взвился вверх и улетел.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Что это может быть?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Составление кластера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91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dirty="0">
                <a:solidFill>
                  <a:srgbClr val="FF0000"/>
                </a:solidFill>
              </a:rPr>
              <a:t>Что знаем о бабочке?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19672" y="3140968"/>
          <a:ext cx="7067128" cy="316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51520" y="1124744"/>
          <a:ext cx="684076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3491880" y="4221088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истории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04664"/>
            <a:ext cx="5472608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Славяне издревле верили: чистые души прилетают к нам дневными бабочками. Возвещают радость, приносят счастье...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За то мы их, красивых и летающих, и любим.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Бабочки олицетворяют наши сокровенные мечты. Кому же не хочется быть красивым, свободным, окрыленным счастьем!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Они напоминают нам: жизнь быстротечна - зачем же тратить ее на уныние? Принимайте каждый день как подарок, радуйтесь и дарите радость другим..</a:t>
            </a:r>
          </a:p>
        </p:txBody>
      </p:sp>
      <p:pic>
        <p:nvPicPr>
          <p:cNvPr id="15362" name="Picture 2" descr="http://cs323817.userapi.com/v323817087/103e/u54HpWpvk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160813" cy="2370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452048" cy="3187824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rgbClr val="00B050"/>
                </a:solidFill>
              </a:rPr>
              <a:t>Давай пройдемся медленно по лугу</a:t>
            </a:r>
            <a:br>
              <a:rPr lang="ru-RU" sz="2000" i="1" dirty="0">
                <a:solidFill>
                  <a:srgbClr val="00B050"/>
                </a:solidFill>
              </a:rPr>
            </a:br>
            <a:r>
              <a:rPr lang="ru-RU" sz="2000" i="1" dirty="0">
                <a:solidFill>
                  <a:srgbClr val="00B050"/>
                </a:solidFill>
              </a:rPr>
              <a:t>И «здравствуй!» скажем каждому цветку.</a:t>
            </a:r>
            <a:br>
              <a:rPr lang="ru-RU" sz="2000" i="1" dirty="0">
                <a:solidFill>
                  <a:srgbClr val="00B050"/>
                </a:solidFill>
              </a:rPr>
            </a:br>
            <a:r>
              <a:rPr lang="ru-RU" sz="2000" i="1" dirty="0">
                <a:solidFill>
                  <a:srgbClr val="00B050"/>
                </a:solidFill>
              </a:rPr>
              <a:t>Я должен над цветами наклониться </a:t>
            </a:r>
            <a:br>
              <a:rPr lang="ru-RU" sz="2000" i="1" dirty="0">
                <a:solidFill>
                  <a:srgbClr val="00B050"/>
                </a:solidFill>
              </a:rPr>
            </a:br>
            <a:r>
              <a:rPr lang="ru-RU" sz="2000" i="1" dirty="0">
                <a:solidFill>
                  <a:srgbClr val="00B050"/>
                </a:solidFill>
              </a:rPr>
              <a:t>Не для того, чтобы рвать или срезать, </a:t>
            </a:r>
            <a:br>
              <a:rPr lang="ru-RU" sz="2000" i="1" dirty="0">
                <a:solidFill>
                  <a:srgbClr val="00B050"/>
                </a:solidFill>
              </a:rPr>
            </a:br>
            <a:r>
              <a:rPr lang="ru-RU" sz="2000" i="1" dirty="0">
                <a:solidFill>
                  <a:srgbClr val="00B050"/>
                </a:solidFill>
              </a:rPr>
              <a:t>А чтоб увидеть добрые их лица</a:t>
            </a:r>
            <a:br>
              <a:rPr lang="ru-RU" sz="2000" i="1" dirty="0">
                <a:solidFill>
                  <a:srgbClr val="00B050"/>
                </a:solidFill>
              </a:rPr>
            </a:br>
            <a:r>
              <a:rPr lang="ru-RU" sz="2000" i="1" dirty="0">
                <a:solidFill>
                  <a:srgbClr val="00B050"/>
                </a:solidFill>
              </a:rPr>
              <a:t>И доброе лицо им показать.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7" name="528729_5828667-lq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5896" y="3861048"/>
            <a:ext cx="406400" cy="40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Растения щедро рассыпаны на земле,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Подобно звездам на небе,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Но звезды далеко,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 растения у ног моих.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Жан–Жак Руссо</a:t>
            </a:r>
          </a:p>
        </p:txBody>
      </p:sp>
      <p:pic>
        <p:nvPicPr>
          <p:cNvPr id="16389" name="Picture 2" descr="Картинка 14 из 8400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9828" r="18221"/>
          <a:stretch/>
        </p:blipFill>
        <p:spPr bwMode="auto"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метаморфоз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686800" cy="445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57200"/>
            <a:ext cx="4059560" cy="640080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Тизания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агриппина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ru-RU" dirty="0" err="1">
                <a:solidFill>
                  <a:srgbClr val="C00000"/>
                </a:solidFill>
              </a:rPr>
              <a:t>Thysania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2200" dirty="0" err="1">
                <a:solidFill>
                  <a:srgbClr val="C00000"/>
                </a:solidFill>
              </a:rPr>
              <a:t>agrippina</a:t>
            </a:r>
            <a:r>
              <a:rPr lang="ru-RU" sz="2200" dirty="0">
                <a:solidFill>
                  <a:srgbClr val="C00000"/>
                </a:solidFill>
              </a:rPr>
              <a:t>) </a:t>
            </a:r>
            <a:r>
              <a:rPr lang="ru-RU" sz="2200" dirty="0"/>
              <a:t>-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самая большая в мире бабочка по размаху крыльев, который достигает до 30,5 см, что крупнее чем у целого ряда птиц. Данная бабочка, вырастающая до поистине впечатляющих размеров, относится к семейству ночных бабочек Совок и населяет девственные влажные леса Южной Америки.</a:t>
            </a:r>
          </a:p>
        </p:txBody>
      </p:sp>
      <p:pic>
        <p:nvPicPr>
          <p:cNvPr id="7" name="Самая большая бабочка в мире -- Attacus Atlas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0825" y="908050"/>
            <a:ext cx="4705350" cy="3529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658</TotalTime>
  <Words>342</Words>
  <Application>Microsoft Office PowerPoint</Application>
  <PresentationFormat>Экран (4:3)</PresentationFormat>
  <Paragraphs>105</Paragraphs>
  <Slides>19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Century</vt:lpstr>
      <vt:lpstr>Times New Roman</vt:lpstr>
      <vt:lpstr>Trebuchet MS</vt:lpstr>
      <vt:lpstr>Wingdings</vt:lpstr>
      <vt:lpstr>Wingdings 3</vt:lpstr>
      <vt:lpstr>Аспект</vt:lpstr>
      <vt:lpstr>    Организационный момент</vt:lpstr>
      <vt:lpstr>       Актуализация знаний.</vt:lpstr>
      <vt:lpstr>Составление кластера</vt:lpstr>
      <vt:lpstr>Что знаем о бабочке?  </vt:lpstr>
      <vt:lpstr>Из истории</vt:lpstr>
      <vt:lpstr>Давай пройдемся медленно по лугу И «здравствуй!» скажем каждому цветку. Я должен над цветами наклониться  Не для того, чтобы рвать или срезать,  А чтоб увидеть добрые их лица И доброе лицо им показать. </vt:lpstr>
      <vt:lpstr>Презентация PowerPoint</vt:lpstr>
      <vt:lpstr>метаморфоз</vt:lpstr>
      <vt:lpstr>Тизания агриппина (Thysania agrippina) - самая большая в мире бабочка по размаху крыльев, который достигает до 30,5 см, что крупнее чем у целого ряда птиц. Данная бабочка, вырастающая до поистине впечатляющих размеров, относится к семейству ночных бабочек Совок и населяет девственные влажные леса Южной Америки.</vt:lpstr>
      <vt:lpstr>голубянка </vt:lpstr>
      <vt:lpstr>Павлиний глаз</vt:lpstr>
      <vt:lpstr>лимонница</vt:lpstr>
      <vt:lpstr>пестрянка</vt:lpstr>
      <vt:lpstr>зорька</vt:lpstr>
      <vt:lpstr>Физкультминутка</vt:lpstr>
      <vt:lpstr>Презентация PowerPoint</vt:lpstr>
      <vt:lpstr>          Как вести себя на лугу? </vt:lpstr>
      <vt:lpstr>Рефлексия ( Составление синквейна)</vt:lpstr>
      <vt:lpstr>Итог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User</cp:lastModifiedBy>
  <cp:revision>99</cp:revision>
  <dcterms:created xsi:type="dcterms:W3CDTF">2013-02-18T18:33:33Z</dcterms:created>
  <dcterms:modified xsi:type="dcterms:W3CDTF">2022-02-16T07:48:23Z</dcterms:modified>
</cp:coreProperties>
</file>