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5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1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956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4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3458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5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2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3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0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2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3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97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4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6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42D4-2355-481C-BF4D-85CC44A8FB79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03590D-F6F9-4AAE-9E6C-EDDF4C1AF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4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40328"/>
            <a:ext cx="7766936" cy="1357746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Структурное подразделение детский сад «Солнышко»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государственного бюджетного образовательного учреждения средней общеобразовательной школы №9 городского округа Кинель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801091"/>
            <a:ext cx="7766936" cy="4045527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45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500" b="1" i="1" dirty="0" smtClean="0">
                <a:solidFill>
                  <a:schemeClr val="accent2">
                    <a:lumMod val="50000"/>
                  </a:schemeClr>
                </a:solidFill>
              </a:rPr>
              <a:t>Использование карточек- схем по </a:t>
            </a:r>
            <a:r>
              <a:rPr lang="ru-RU" sz="4500" b="1" i="1" dirty="0" err="1" smtClean="0">
                <a:solidFill>
                  <a:schemeClr val="accent2">
                    <a:lumMod val="50000"/>
                  </a:schemeClr>
                </a:solidFill>
              </a:rPr>
              <a:t>физо</a:t>
            </a:r>
            <a:r>
              <a:rPr lang="ru-RU" sz="4500" b="1" i="1" dirty="0" smtClean="0">
                <a:solidFill>
                  <a:schemeClr val="accent2">
                    <a:lumMod val="50000"/>
                  </a:schemeClr>
                </a:solidFill>
              </a:rPr>
              <a:t> в предметно- пространственной среде группы</a:t>
            </a:r>
          </a:p>
          <a:p>
            <a:pPr algn="ctr"/>
            <a:endParaRPr lang="ru-RU" sz="45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Подготовила: Корнева Надежда Петровна.,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воспитатель.</a:t>
            </a:r>
          </a:p>
          <a:p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Кинель 2021 год.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5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ЦЕЛЬ</a:t>
            </a:r>
            <a:r>
              <a:rPr lang="ru-RU" sz="15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схемы-карточки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используемые в предметно-пространственной среде группы,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способствуют обучению детей умению 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«считывать»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задание-рисунок,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схему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пользоваться карточками, ориентироваться по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ним.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727430" cy="4434175"/>
          </a:xfrm>
        </p:spPr>
        <p:txBody>
          <a:bodyPr>
            <a:noAutofit/>
          </a:bodyPr>
          <a:lstStyle/>
          <a:p>
            <a:pPr indent="0"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у детей способность самостоятельно организовать и выполнять игровые движения,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схематично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обозначенные на специальных карточках.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у детей способность к прогнозированию своих действий, к проявлению настойчивости, направленной на достижение своей цели.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Учить детей соблюдать правила, точно выполнять действия. Развивать у детей способность к быстроте и ловкости.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инициативу у каждого ребёнка, желание как можно лучше выполнить задание.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Мотивировать детей на двигательную активность, через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нетрадиционного оборудования в самостоятельных видах деятельности.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0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</a:rPr>
              <a:t>Эффективность и значимость схем- карточек: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7186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самостоятельность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умение ориентироваться в окружающей обстановке,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оценивать свои 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физические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возможности.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8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Игра – подражание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6" y="1408498"/>
            <a:ext cx="4447309" cy="43827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85" y="1440920"/>
            <a:ext cx="3168037" cy="4350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22" y="1946610"/>
            <a:ext cx="2810713" cy="333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10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</a:pPr>
            <a:r>
              <a:rPr lang="ru-RU" b="1" i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/>
              </a:rPr>
              <a:t>С</a:t>
            </a:r>
            <a:r>
              <a:rPr lang="ru-RU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/>
              </a:rPr>
              <a:t>хемы-карточки </a:t>
            </a:r>
            <a:r>
              <a:rPr lang="ru-RU" b="1" i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/>
              </a:rPr>
              <a:t>при проведении элементов утренней гимнастики</a:t>
            </a:r>
            <a:r>
              <a:rPr lang="ru-RU" sz="3200" kern="150" dirty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3200" kern="150" dirty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88" y="2976563"/>
            <a:ext cx="5680032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0" y="2836141"/>
            <a:ext cx="4211467" cy="344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82" y="1642629"/>
            <a:ext cx="2971800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88" y="1597973"/>
            <a:ext cx="1605925" cy="247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486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Схемы с элементами построений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929" y="1270000"/>
            <a:ext cx="2668888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9" y="1039091"/>
            <a:ext cx="3171739" cy="5250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6564" r="5066" b="14286"/>
          <a:stretch/>
        </p:blipFill>
        <p:spPr>
          <a:xfrm>
            <a:off x="3145424" y="3036311"/>
            <a:ext cx="5070765" cy="346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37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8545"/>
            <a:ext cx="8596668" cy="149629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Карточки с изображением спортивного инвентаря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-261"/>
          <a:stretch/>
        </p:blipFill>
        <p:spPr>
          <a:xfrm>
            <a:off x="8644350" y="0"/>
            <a:ext cx="3401364" cy="363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21" y="2629039"/>
            <a:ext cx="5645966" cy="422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-424" b="10474"/>
          <a:stretch/>
        </p:blipFill>
        <p:spPr>
          <a:xfrm>
            <a:off x="165369" y="1475076"/>
            <a:ext cx="6456652" cy="431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705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Будьте здоровы!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30400"/>
            <a:ext cx="8340436" cy="4517736"/>
          </a:xfrm>
        </p:spPr>
      </p:pic>
    </p:spTree>
    <p:extLst>
      <p:ext uri="{BB962C8B-B14F-4D97-AF65-F5344CB8AC3E}">
        <p14:creationId xmlns:p14="http://schemas.microsoft.com/office/powerpoint/2010/main" val="21724792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215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SimSun</vt:lpstr>
      <vt:lpstr>Arial</vt:lpstr>
      <vt:lpstr>Calibri</vt:lpstr>
      <vt:lpstr>Liberation Serif</vt:lpstr>
      <vt:lpstr>Mangal</vt:lpstr>
      <vt:lpstr>Times New Roman</vt:lpstr>
      <vt:lpstr>Trebuchet MS</vt:lpstr>
      <vt:lpstr>Wingdings</vt:lpstr>
      <vt:lpstr>Wingdings 3</vt:lpstr>
      <vt:lpstr>Аспект</vt:lpstr>
      <vt:lpstr>Структурное подразделение детский сад «Солнышко» государственного бюджетного образовательного учреждения средней общеобразовательной школы №9 городского округа Кинель</vt:lpstr>
      <vt:lpstr>ЦЕЛЬ: схемы-карточки, используемые в предметно-пространственной среде группы, способствуют обучению детей умению «считывать» задание-рисунок, схему, пользоваться карточками, ориентироваться по ним.</vt:lpstr>
      <vt:lpstr>Эффективность и значимость схем- карточек:  </vt:lpstr>
      <vt:lpstr>Игра – подражание</vt:lpstr>
      <vt:lpstr>Схемы-карточки при проведении элементов утренней гимнастики </vt:lpstr>
      <vt:lpstr>Схемы с элементами построений</vt:lpstr>
      <vt:lpstr>Карточки с изображением спортивного инвентаря.</vt:lpstr>
      <vt:lpstr>Спасибо за внимание! Будьте здоровы!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детский сад «Солнышко» государственного бюджетного образовательного учреждения средней общеобразовательной школы №9 городского округа Кинель</dc:title>
  <dc:creator>Корнев Данил</dc:creator>
  <cp:lastModifiedBy>Корнев Данил</cp:lastModifiedBy>
  <cp:revision>15</cp:revision>
  <dcterms:created xsi:type="dcterms:W3CDTF">2021-11-13T05:43:57Z</dcterms:created>
  <dcterms:modified xsi:type="dcterms:W3CDTF">2021-11-13T07:43:44Z</dcterms:modified>
</cp:coreProperties>
</file>