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/>
              <a:t>«На уроке истории».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Сценарий ситуационно - ролевой игры в 8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классе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по картине В. И. Сурикова  «Утро стрелецкой казни» - картины русского художника В. И. Сурикова, посвящённой казни стрельцов после неудачного бунта 1698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года.</a:t>
            </a:r>
          </a:p>
          <a:p>
            <a:pPr algn="r"/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Работу </a:t>
            </a:r>
            <a:r>
              <a:rPr lang="ru-RU" dirty="0" smtClean="0">
                <a:solidFill>
                  <a:schemeClr val="tx1"/>
                </a:solidFill>
              </a:rPr>
              <a:t>выполнил: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err="1">
                <a:solidFill>
                  <a:schemeClr val="tx1"/>
                </a:solidFill>
              </a:rPr>
              <a:t>Гарифуллин</a:t>
            </a:r>
            <a:r>
              <a:rPr lang="ru-RU" dirty="0">
                <a:solidFill>
                  <a:schemeClr val="tx1"/>
                </a:solidFill>
              </a:rPr>
              <a:t> Р.Х,</a:t>
            </a:r>
          </a:p>
          <a:p>
            <a:pPr algn="r"/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5976664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«Народные массы» выслушивают аргументы сторон, формируют на основе аргументов свою точку зрения, выражая одобрение или неодобрение.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 Учитель отслеживает процесс, вносит комментарии, оценивает представленные аргументы, подводит итоги ситуационно-ролевой  игры.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1.Что нового вы узнали об исторической эпохе, которой посвящена картина?2. Что нового Вы узнали об атмосфере общественной жизни, в которой находилась Россия при Петре Первом ? 3.Что Вы узнали об отношении Петра  I к бунтовщикам?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Методы (технологии), используемые в ситуационно-ролевой игре: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- технология проблемного обучения,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- технология критического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6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0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7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5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/>
              <a:t>Тема урока: Начало царствования Петра I, борьба за власть.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Цель реализации ситуационно-ролевой игры: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Активизация мыслительной деятельности и развития творчества обучающихся;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Формирование у школьников умения самостоятельно работать с историческими источниками, публично защищать результаты своего труда</a:t>
            </a:r>
            <a:r>
              <a:rPr lang="ru-RU" b="1" i="1" dirty="0">
                <a:ea typeface="Calibri"/>
                <a:cs typeface="Times New Roman"/>
              </a:rPr>
              <a:t>, </a:t>
            </a:r>
            <a:r>
              <a:rPr lang="ru-RU" dirty="0">
                <a:ea typeface="Calibri"/>
                <a:cs typeface="Times New Roman"/>
              </a:rPr>
              <a:t>излагать свою точку зрения и аргументировать её;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Формирование способности учащихся понимать разнообразие взглядов участников исторического конфликта; умения обнаруживать в исторической картине авторскую позицию;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ea typeface="Calibri"/>
                <a:cs typeface="Times New Roman"/>
              </a:rPr>
              <a:t> Воспитывать умение постигать эмоциональное состояние другого человека в форме сопереживания и сочувствия; формирование  у учащихся гражданской  позиции, нравственного стержня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Педагогическая ситуация: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Чтобы </a:t>
            </a:r>
            <a:r>
              <a:rPr lang="ru-RU" dirty="0"/>
              <a:t>прочувствовать глубину исторических событий, обучающимся предлагаем </a:t>
            </a:r>
            <a:r>
              <a:rPr lang="ru-RU" dirty="0" smtClean="0"/>
              <a:t>погрузиться </a:t>
            </a:r>
            <a:r>
              <a:rPr lang="ru-RU" dirty="0"/>
              <a:t>в историю с помощью изобразительного искусства. Для вовлечения учащихся, можно предложить об открывшемся «Временном портале» и возможности оказаться в событии изображенном на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40956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/>
              <a:t>Проблемный момент: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01208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 На </a:t>
            </a:r>
            <a:r>
              <a:rPr lang="ru-RU" dirty="0">
                <a:ea typeface="Calibri"/>
                <a:cs typeface="Times New Roman"/>
              </a:rPr>
              <a:t>картине представлены два главных героя. Эти герои легко читаются, так как являются двумя противоположными центрами. Со стороны власти здесь представлен сам Пётр I на коне, который смотрит на приговорённых непримиримым взглядом. Он рассержен и полон уверенности в правоте своего решения. Второй главный персонаж находится в левой части картины — мужчина с гневным взглядом и со свечой в руках. Он смотрит в сторону Петра I озлобленным взглядом. Несмотря на то, что участь его решена, он закован и находится в полной власти своих </a:t>
            </a:r>
            <a:r>
              <a:rPr lang="ru-RU" dirty="0" err="1">
                <a:ea typeface="Calibri"/>
                <a:cs typeface="Times New Roman"/>
              </a:rPr>
              <a:t>пленителей</a:t>
            </a:r>
            <a:r>
              <a:rPr lang="ru-RU" dirty="0">
                <a:ea typeface="Calibri"/>
                <a:cs typeface="Times New Roman"/>
              </a:rPr>
              <a:t>, он не сдался и не смирился со своей участью. Со своей стороны он также уверен в правоте своих поступков и полон ненависти к царю и власти.  «А какова моя позиция в данной ситуации?».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283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6724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Ролевой состав и его функционал: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 smtClean="0">
                <a:ea typeface="Calibri"/>
                <a:cs typeface="Times New Roman"/>
              </a:rPr>
              <a:t>   Картина </a:t>
            </a:r>
            <a:r>
              <a:rPr lang="ru-RU" sz="3300" dirty="0">
                <a:ea typeface="Calibri"/>
                <a:cs typeface="Times New Roman"/>
              </a:rPr>
              <a:t>раскладывается на ролевые сюжеты, где с одной стороны представлена позиция власти, а с другой -  позиция восставших стрельцов. 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Модератор: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Учитель.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Игроки (основные участники):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300" dirty="0" smtClean="0">
                <a:ea typeface="Calibri"/>
                <a:cs typeface="Times New Roman"/>
              </a:rPr>
              <a:t> Петр </a:t>
            </a:r>
            <a:r>
              <a:rPr lang="en-US" sz="3300" dirty="0">
                <a:ea typeface="Calibri"/>
                <a:cs typeface="Times New Roman"/>
              </a:rPr>
              <a:t>I </a:t>
            </a:r>
            <a:r>
              <a:rPr lang="ru-RU" sz="3300" dirty="0">
                <a:ea typeface="Calibri"/>
                <a:cs typeface="Times New Roman"/>
              </a:rPr>
              <a:t>и представители власти.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300" dirty="0">
                <a:ea typeface="Calibri"/>
                <a:cs typeface="Times New Roman"/>
              </a:rPr>
              <a:t>Восставшие стрельцы, их дети и жены.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 </a:t>
            </a:r>
            <a:r>
              <a:rPr lang="ru-RU" sz="3300" dirty="0" smtClean="0">
                <a:ea typeface="Calibri"/>
                <a:cs typeface="Times New Roman"/>
              </a:rPr>
              <a:t>Эксперты </a:t>
            </a:r>
            <a:r>
              <a:rPr lang="ru-RU" sz="3300" dirty="0">
                <a:ea typeface="Calibri"/>
                <a:cs typeface="Times New Roman"/>
              </a:rPr>
              <a:t>( основной состав класса):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dirty="0">
                <a:ea typeface="Calibri"/>
                <a:cs typeface="Times New Roman"/>
              </a:rPr>
              <a:t>«Народные массы»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Ход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47500" lnSpcReduction="20000"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 smtClean="0">
                <a:ea typeface="Calibri"/>
                <a:cs typeface="Times New Roman"/>
              </a:rPr>
              <a:t>     В </a:t>
            </a:r>
            <a:r>
              <a:rPr lang="ru-RU" sz="3800" dirty="0">
                <a:ea typeface="Calibri"/>
                <a:cs typeface="Times New Roman"/>
              </a:rPr>
              <a:t>начале  обсуждения игровой ситуации, следует обсудить то, что изображено на картине.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>
                <a:ea typeface="Calibri"/>
                <a:cs typeface="Times New Roman"/>
              </a:rPr>
              <a:t>Вопросы на определение  типа исторической картины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 smtClean="0">
                <a:ea typeface="Calibri"/>
                <a:cs typeface="Times New Roman"/>
              </a:rPr>
              <a:t>    К </a:t>
            </a:r>
            <a:r>
              <a:rPr lang="ru-RU" sz="3800" dirty="0">
                <a:ea typeface="Calibri"/>
                <a:cs typeface="Times New Roman"/>
              </a:rPr>
              <a:t>какому типу картин можно отнести картину картины В. И. Сурикова ««Утро стрелецкой казни»?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 smtClean="0">
                <a:ea typeface="Calibri"/>
                <a:cs typeface="Times New Roman"/>
              </a:rPr>
              <a:t>    Эту </a:t>
            </a:r>
            <a:r>
              <a:rPr lang="ru-RU" sz="3800" dirty="0">
                <a:ea typeface="Calibri"/>
                <a:cs typeface="Times New Roman"/>
              </a:rPr>
              <a:t>картину  можно назвать событийной, так как она дает представление о конкретном  событии бунте стрельцов ,которое тем не менее повлияло на развитие истории России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>
                <a:ea typeface="Calibri"/>
                <a:cs typeface="Times New Roman"/>
              </a:rPr>
              <a:t>Вопросы на атрибуцию исторического источника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>
                <a:ea typeface="Calibri"/>
                <a:cs typeface="Times New Roman"/>
              </a:rPr>
              <a:t>1.К правлению какого императора относится картина? Назовите даты правления этого  императора .2.Кто и  когда написал картину 3. Что вы знаете об этом художнике?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dirty="0">
                <a:ea typeface="Calibri"/>
                <a:cs typeface="Times New Roman"/>
              </a:rPr>
              <a:t>Вопросы на описание содержания картины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800" dirty="0">
                <a:ea typeface="Calibri"/>
                <a:cs typeface="Times New Roman"/>
              </a:rPr>
              <a:t>1.Какое явление изображено на картине? 2.Кто изображён на первом плане на картинах? 3. Кто изображён на среднем плане?4.  Чем заняты отдельные фигуры? 5.  Что изображено на заднем плане? 6. В каком положении находятся фигуры на картине – в статичном или в движении? 7.Чем именно занимаются эти люди? 8.Знаете ли Вы названия мест, где происходят изображённые события? 9. Какое время года изображено? 11.Какую погоду изобразил художник?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Героями </a:t>
            </a:r>
            <a:r>
              <a:rPr lang="ru-RU" dirty="0">
                <a:ea typeface="Calibri"/>
                <a:cs typeface="Times New Roman"/>
              </a:rPr>
              <a:t>разыгрывается сюжет  казни восставших стрельцов.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 Каждая </a:t>
            </a:r>
            <a:r>
              <a:rPr lang="ru-RU" dirty="0">
                <a:ea typeface="Calibri"/>
                <a:cs typeface="Times New Roman"/>
              </a:rPr>
              <a:t>сторона ( на основе уже имеющихся у них  исторических знаний, а также  информации почерпнутой из литературы по теме урока):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- излагает то, что подтолкнуло их так поступить.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-обосновывает </a:t>
            </a:r>
            <a:r>
              <a:rPr lang="ru-RU" dirty="0">
                <a:ea typeface="Calibri"/>
                <a:cs typeface="Times New Roman"/>
              </a:rPr>
              <a:t>свою правоту, на основе исторических фактов.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-обращаются с призывом к экспертам, в котором объясняют, кто, кого и почему должен поддержать.</a:t>
            </a: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marL="1143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Учащиеся</a:t>
            </a:r>
            <a:r>
              <a:rPr lang="ru-RU" dirty="0">
                <a:ea typeface="Calibri"/>
                <a:cs typeface="Times New Roman"/>
              </a:rPr>
              <a:t>, играющие роли, поставив себя на место персонажей  «живой картины», стремятся, используя исторические факты и аргументы обосновать свою позицию и доказать ее правоту.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5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«На уроке истории».</vt:lpstr>
      <vt:lpstr>Тема урока: Начало царствования Петра I, борьба за власть.</vt:lpstr>
      <vt:lpstr>Педагогическая ситуация:</vt:lpstr>
      <vt:lpstr>Презентация PowerPoint</vt:lpstr>
      <vt:lpstr>Проблемный момент: </vt:lpstr>
      <vt:lpstr>Презентация PowerPoint</vt:lpstr>
      <vt:lpstr>Ролевой состав и его функционал:</vt:lpstr>
      <vt:lpstr>Ход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проект.</dc:title>
  <dc:creator>schRa</dc:creator>
  <cp:lastModifiedBy>schRa</cp:lastModifiedBy>
  <cp:revision>8</cp:revision>
  <dcterms:created xsi:type="dcterms:W3CDTF">2024-03-19T11:13:30Z</dcterms:created>
  <dcterms:modified xsi:type="dcterms:W3CDTF">2024-03-22T06:34:39Z</dcterms:modified>
</cp:coreProperties>
</file>