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58" r:id="rId14"/>
    <p:sldId id="265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23DE61-38B0-40CC-A257-47B553BECB5C}">
          <p14:sldIdLst>
            <p14:sldId id="266"/>
            <p14:sldId id="267"/>
            <p14:sldId id="268"/>
            <p14:sldId id="269"/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58"/>
            <p14:sldId id="265"/>
            <p14:sldId id="270"/>
            <p14:sldId id="271"/>
          </p14:sldIdLst>
        </p14:section>
        <p14:section name="Раздел без заголовка" id="{88C4F464-8A78-4D2D-8429-DD27393E20E2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76" autoAdjust="0"/>
  </p:normalViewPr>
  <p:slideViewPr>
    <p:cSldViewPr snapToGrid="0">
      <p:cViewPr varScale="1">
        <p:scale>
          <a:sx n="83" d="100"/>
          <a:sy n="83" d="100"/>
        </p:scale>
        <p:origin x="-15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0FF91-7A33-479F-808C-D072C7302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E14FC87-2AD4-4B2F-92D5-BCFB04551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6C2180-53D7-43A7-84A9-1DE60B22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9DEA37-49A4-43F5-9070-483A9EBC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DF42A0-7F35-4F6C-B4A6-250924A6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0D83C6-DB54-4BC0-9608-1C4B8BE9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7EF87F-C613-4536-8041-B7BA57F6B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076303-52AF-4B40-9631-8057E591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7BA4B9-3988-41CE-B6AC-05D8536F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F72DF5-F2C2-4394-9AD5-9440DB8C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14CC7F-EFBE-47E0-A310-9E68CD8BE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A0D3411-13B1-4A47-BB31-939366FEC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2C6994-4374-4A87-A387-E66BC480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933134-696D-4E2C-A89B-63FCFE00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4D957D-5769-40A3-87B5-02B23675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EA9A0-026A-4C38-9CDB-2FB474EC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AF01CC-2C48-4444-AB33-F01AF4AC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47FA27-9117-45EE-84AB-E535F3D5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C38AF6-F5CC-4BF9-9F9F-5F73C341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6C8877-2DDB-4217-937F-CA459F2B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57CBCA-BDA5-48B2-BC16-E8E5882C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8403C6-4096-485F-A2D2-21FD6324F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56680C-D827-40C3-B583-6F1F1B22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1D46DF-5E1D-4588-A713-A1B20654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616073-E2DA-4EB3-BB9B-40E985B3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B2B59F-CBE2-4EEF-B842-61E0F2E0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3F2345-41AC-4E28-946C-3E84378B4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55EC3B-2C65-43FC-993F-A74B03D7A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F61578-AC7F-4446-B57F-1328CD42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7F103D-71B7-4C47-BD50-F4859EF6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EEA919-C32E-40B5-8280-940D4142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4E9891-A753-4CA7-BE22-E16103CE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484F7E-F14D-47C6-A777-8CF51D01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617FB7-ED54-4E33-8FAE-1F48A688A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208CA13-7695-466C-8A86-007FC9106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77CA51-CDA3-4EAB-A8E5-6082242DF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A89F320-674C-489F-B709-550E3A6C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386BA8F-674F-4BE7-8CAF-58E621AF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859B198-AB3A-4B25-8FE3-99647BC1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B5F601-F7DE-4841-B0F3-FCAAF84D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19F0485-53B5-4F07-B6D5-858579F4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56048F2-F99E-4580-A44F-22ABE99C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AF1FC87-64E2-449A-9490-9441A456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8609D12-AA27-467A-9536-DED6D906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DBE1BE3-F243-465C-8312-AA690C64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F0A4C7C-E08C-48E3-9101-DE4CA384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708B2F-8C60-4A08-9A0E-28AC4898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40C2FA-454D-4FCE-A68D-3EAEB5D3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F5044A-6F81-493A-85D3-7070C509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0608758-E902-4B21-A3A3-703D5923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36F4B1-A245-4EE3-A1A6-95DE4A17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1583A10-914B-4CBD-8DBF-2B2C73F5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B45752-B2E6-4838-84DE-9E28524F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C6E32F-5489-43F7-84B8-AC94AF6F0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83822F-A62C-44F4-B64A-17D285BDC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7A48EC-9F70-4B2D-B0A8-FFA5EF67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9D5CA8-BF1C-4525-BC0D-BBB95BE1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14862D-484D-44C1-A289-4458104C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1267F-0DA1-420A-B379-9FE538FF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0FF9A9-A4E9-47B0-9812-ACDCD8A31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882E07-49BB-45A4-86C3-C11C263A7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A365-4D44-459A-8756-6CEF15D7491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BB60A2-5583-4E3A-9433-4D4BCB4E9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126C25-83D7-4541-9D63-95E9F07FC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855C-C3AB-4F07-9153-B874FAF7C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7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png ÐºÐ°ÑÑÐ¸Ð½ÐºÐ¸ ÑÐ¼ÐµÑÐ°ÑÐ¸ÐºÐ¸ Ð¿Ð´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971550"/>
            <a:ext cx="65913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задаю вам вопрос, а вы поднимайте руки если знаете правильный ответ.</a:t>
            </a:r>
          </a:p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1. Кто идёт по тротуару?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2. Где люди ждут транспорт?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3. Как  называется человек, управляющий  автобусом?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4. Как на дороге обозначается пешеходный переход?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5. Как называется место пересечения двух дорог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6. Почему нельзя играть вблизи проезжей дороге?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7. Чем отличается транспортный светофор от пешеходного?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754630" y="422910"/>
            <a:ext cx="4103370" cy="2114550"/>
          </a:xfrm>
          <a:prstGeom prst="cloudCallout">
            <a:avLst>
              <a:gd name="adj1" fmla="val 89267"/>
              <a:gd name="adj2" fmla="val 1899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8. Где кататься на велосипеде вы можете?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5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>
            <a:extLst>
              <a:ext uri="{FF2B5EF4-FFF2-40B4-BE49-F238E27FC236}">
                <a16:creationId xmlns="" xmlns:a16="http://schemas.microsoft.com/office/drawing/2014/main" id="{53725000-E30B-4C26-AE1F-192A452F4B58}"/>
              </a:ext>
            </a:extLst>
          </p:cNvPr>
          <p:cNvSpPr/>
          <p:nvPr/>
        </p:nvSpPr>
        <p:spPr>
          <a:xfrm rot="19246689">
            <a:off x="1748728" y="1941359"/>
            <a:ext cx="13652154" cy="7016061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="" xmlns:a16="http://schemas.microsoft.com/office/drawing/2014/main" id="{052187B8-A889-4DA2-BF37-B9791490F799}"/>
              </a:ext>
            </a:extLst>
          </p:cNvPr>
          <p:cNvSpPr/>
          <p:nvPr/>
        </p:nvSpPr>
        <p:spPr>
          <a:xfrm rot="3043146">
            <a:off x="-87411" y="-4735434"/>
            <a:ext cx="6242077" cy="12491385"/>
          </a:xfrm>
          <a:prstGeom prst="flowChartProcess">
            <a:avLst/>
          </a:prstGeom>
          <a:solidFill>
            <a:schemeClr val="tx1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dutsadok.com.ua/clipart/ljudi/1789fceed194.png">
            <a:extLst>
              <a:ext uri="{FF2B5EF4-FFF2-40B4-BE49-F238E27FC236}">
                <a16:creationId xmlns="" xmlns:a16="http://schemas.microsoft.com/office/drawing/2014/main" id="{4F4C41DB-EBC4-48F5-93E4-41622113F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2" r="40714" b="-1540"/>
          <a:stretch/>
        </p:blipFill>
        <p:spPr bwMode="auto">
          <a:xfrm rot="848889">
            <a:off x="5361382" y="3504870"/>
            <a:ext cx="2870329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utsadok.com.ua/clipart/ljudi/1789fceed194.png">
            <a:extLst>
              <a:ext uri="{FF2B5EF4-FFF2-40B4-BE49-F238E27FC236}">
                <a16:creationId xmlns="" xmlns:a16="http://schemas.microsoft.com/office/drawing/2014/main" id="{1FCE5C1E-6D1E-4B2C-BC2B-8D40891FE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8" r="43423" b="76078"/>
          <a:stretch/>
        </p:blipFill>
        <p:spPr bwMode="auto">
          <a:xfrm>
            <a:off x="6909507" y="2874169"/>
            <a:ext cx="1409700" cy="11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3.infourok.ru/uploads/ex/135d/0005b8ac-9e6ec223/hello_html_m340a6858.png">
            <a:extLst>
              <a:ext uri="{FF2B5EF4-FFF2-40B4-BE49-F238E27FC236}">
                <a16:creationId xmlns="" xmlns:a16="http://schemas.microsoft.com/office/drawing/2014/main" id="{AA9AF263-68C1-4980-9760-77FAA7E5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7872" flipH="1">
            <a:off x="-7114790" y="5353049"/>
            <a:ext cx="6698086" cy="33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142F49F-0E78-469C-B6C1-D78FB0C730F7}"/>
              </a:ext>
            </a:extLst>
          </p:cNvPr>
          <p:cNvGrpSpPr/>
          <p:nvPr/>
        </p:nvGrpSpPr>
        <p:grpSpPr>
          <a:xfrm rot="19265506">
            <a:off x="992156" y="169211"/>
            <a:ext cx="6689980" cy="5960205"/>
            <a:chOff x="2471225" y="1109379"/>
            <a:chExt cx="5207025" cy="5040830"/>
          </a:xfrm>
        </p:grpSpPr>
        <p:sp>
          <p:nvSpPr>
            <p:cNvPr id="10" name="Фигура, имеющая форму буквы L 9">
              <a:extLst>
                <a:ext uri="{FF2B5EF4-FFF2-40B4-BE49-F238E27FC236}">
                  <a16:creationId xmlns="" xmlns:a16="http://schemas.microsoft.com/office/drawing/2014/main" id="{262BF943-0CB7-4C01-9D86-A7C366178317}"/>
                </a:ext>
              </a:extLst>
            </p:cNvPr>
            <p:cNvSpPr/>
            <p:nvPr/>
          </p:nvSpPr>
          <p:spPr>
            <a:xfrm rot="10146540">
              <a:off x="2471225" y="3050070"/>
              <a:ext cx="3600825" cy="3100139"/>
            </a:xfrm>
            <a:prstGeom prst="corne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Фигура, имеющая форму буквы L 10">
              <a:extLst>
                <a:ext uri="{FF2B5EF4-FFF2-40B4-BE49-F238E27FC236}">
                  <a16:creationId xmlns="" xmlns:a16="http://schemas.microsoft.com/office/drawing/2014/main" id="{A8FBA14F-1158-4464-AC06-CB03CF691A69}"/>
                </a:ext>
              </a:extLst>
            </p:cNvPr>
            <p:cNvSpPr/>
            <p:nvPr/>
          </p:nvSpPr>
          <p:spPr>
            <a:xfrm rot="20828420">
              <a:off x="4077425" y="1109379"/>
              <a:ext cx="3600825" cy="3100139"/>
            </a:xfrm>
            <a:prstGeom prst="corne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Стрелка: влево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DA17BD82-00D8-482F-8703-65F2AAD6F8E1}"/>
              </a:ext>
            </a:extLst>
          </p:cNvPr>
          <p:cNvSpPr/>
          <p:nvPr/>
        </p:nvSpPr>
        <p:spPr>
          <a:xfrm>
            <a:off x="1929205" y="4559691"/>
            <a:ext cx="3663321" cy="2298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</p:spTree>
    <p:extLst>
      <p:ext uri="{BB962C8B-B14F-4D97-AF65-F5344CB8AC3E}">
        <p14:creationId xmlns:p14="http://schemas.microsoft.com/office/powerpoint/2010/main" val="37524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C 8.33333E-7 0.0331 0.02695 0.05995 0.06003 0.05995 C 0.09896 0.05995 0.11302 0.03009 0.11901 0.01204 L 0.125 -0.01204 C 0.13099 -0.03009 0.14596 -0.05995 0.18997 -0.05995 C 0.21797 -0.05995 0.25 -0.0331 0.25 0 C 0.25 0.0331 0.21797 0.05995 0.18997 0.05995 C 0.14596 0.05995 0.13099 0.03009 0.125 0.01204 L 0.11901 -0.01204 C 0.11302 -0.03009 0.09896 -0.05995 0.06003 -0.05995 C 0.02695 -0.05995 8.33333E-7 -0.0331 8.33333E-7 0 Z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2.5E-6 0.00023 C 0.00599 -0.02986 0.01094 -0.05972 0.01797 -0.08912 C 0.025 -0.11829 0.0237 -0.11158 0.03203 -0.15579 C 0.03555 -0.17408 0.03828 -0.19283 0.04206 -0.21134 C 0.04349 -0.21783 0.04492 -0.22408 0.0461 -0.23079 C 0.04766 -0.24005 0.04792 -0.24954 0.05013 -0.25857 C 0.05495 -0.27847 0.04909 -0.25347 0.05417 -0.27801 C 0.05469 -0.28079 0.05612 -0.28912 0.05612 -0.28634 C 0.05612 -0.28241 0.05482 -0.27894 0.05417 -0.27523 C 0.05352 -0.2669 0.05352 -0.25833 0.05209 -0.25023 C 0.05078 -0.24167 0.04766 -0.2338 0.0461 -0.22523 C 0.04545 -0.22153 0.04479 -0.21783 0.04414 -0.21412 C 0.04206 -0.20486 0.03972 -0.1956 0.03802 -0.18634 C 0.03594 -0.17454 0.03594 -0.15833 0.03203 -0.14746 C 0.0267 -0.13287 0.02878 -0.14028 0.02604 -0.12523 C 0.02539 -0.11042 0.02604 -0.09537 0.02409 -0.08079 C 0.02266 -0.07176 0.01797 -0.06435 0.01602 -0.05579 C 0.01472 -0.05023 0.01159 -0.03426 0.01393 -0.03912 C 0.0155 -0.04213 0.02552 -0.08982 0.02604 -0.0919 C 0.03125 -0.1419 0.02422 -0.08565 0.03203 -0.12523 C 0.03308 -0.13056 0.03268 -0.13658 0.03412 -0.1419 C 0.03672 -0.15324 0.04193 -0.16343 0.04414 -0.17523 C 0.04545 -0.18264 0.04558 -0.19051 0.04818 -0.19746 C 0.05078 -0.20486 0.05417 -0.21181 0.05612 -0.21968 C 0.05677 -0.22246 0.05716 -0.22523 0.05821 -0.22801 C 0.05912 -0.23102 0.06107 -0.23333 0.06224 -0.23634 C 0.06367 -0.23982 0.06498 -0.24352 0.06615 -0.24746 C 0.06771 -0.25278 0.07018 -0.26412 0.07018 -0.26389 C 0.06888 -0.25023 0.06875 -0.23588 0.06615 -0.22246 C 0.06537 -0.21783 0.06198 -0.21505 0.06016 -0.21134 C 0.05729 -0.20579 0.05482 -0.2 0.05209 -0.19468 C 0.05013 -0.19074 0.04766 -0.1875 0.0461 -0.18357 C 0.04297 -0.17546 0.04076 -0.1669 0.03802 -0.15857 C 0.03737 -0.15301 0.03646 -0.14746 0.03607 -0.1419 C 0.03255 -0.0919 0.03737 -0.11458 0.03203 -0.0919 C 0.03138 -0.08449 0.03086 -0.07685 0.03008 -0.06968 C 0.02956 -0.06667 0.02839 -0.06412 0.028 -0.06134 C 0.02643 -0.05116 0.02526 -0.04097 0.02409 -0.03079 C 0.02058 -0.00232 0.02084 -0.00023 0.03008 -0.04468 C 0.03177 -0.05278 0.03255 -0.06134 0.03412 -0.06968 C 0.03529 -0.07662 0.03998 -0.10718 0.04414 -0.12246 C 0.04532 -0.12708 0.04675 -0.13171 0.04818 -0.13634 C 0.04948 -0.14746 0.04974 -0.15371 0.05209 -0.16412 C 0.05326 -0.16968 0.05417 -0.17546 0.05612 -0.18079 C 0.05768 -0.18496 0.06016 -0.1882 0.06224 -0.1919 C 0.06302 -0.19908 0.06602 -0.22616 0.06823 -0.23079 L 0.07227 -0.23912 C 0.07292 -0.24283 0.07696 -0.25023 0.07422 -0.25023 C 0.06433 -0.25023 0.06641 -0.23125 0.0642 -0.22523 C 0.06016 -0.21435 0.05404 -0.20533 0.05013 -0.19468 L 0.04011 -0.1669 C 0.03946 -0.16134 0.03893 -0.15556 0.03802 -0.15023 C 0.03763 -0.14722 0.03646 -0.14468 0.03607 -0.1419 C 0.03503 -0.13542 0.03477 -0.12894 0.03412 -0.12246 C 0.03347 -0.1169 0.03268 -0.11134 0.03203 -0.10579 C 0.03138 -0.0882 0.03177 -0.07037 0.03008 -0.05301 C 0.02969 -0.04954 0.02683 -0.04769 0.02604 -0.04468 C 0.02552 -0.04283 0.02604 -0.04097 0.02604 -0.03912 L 0.02005 -0.03357 " pathEditMode="relative" rAng="0" ptsTypes="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1944 L 0.01927 0.01944 C 0.0125 -0.01667 0.01927 -0.01019 0.00833 -0.01667 C 0.00625 -0.02222 0.00521 -0.02963 0.00208 -0.03333 C 0.00052 -0.03519 -0.00091 -0.03796 -0.0026 -0.03889 C -0.01081 -0.04352 -0.02227 -0.04537 -0.03073 -0.04722 C -0.03932 -0.05347 -0.04063 -0.05694 -0.05104 -0.05 C -0.05313 -0.04884 -0.05443 -0.04491 -0.05573 -0.04167 C -0.05964 -0.03356 -0.05872 -0.03194 -0.06198 -0.02222 C -0.06393 -0.01667 -0.06823 -0.00556 -0.06823 -0.00556 C -0.07474 -0.02269 -0.06849 -0.00394 -0.07292 -0.02778 C -0.0737 -0.03171 -0.07513 -0.03519 -0.07604 -0.03889 C -0.07669 -0.04167 -0.07656 -0.04514 -0.0776 -0.04722 C -0.0793 -0.05093 -0.08164 -0.0537 -0.08385 -0.05556 C -0.09284 -0.06366 -0.0987 -0.06157 -0.10885 -0.06389 C -0.11159 -0.06458 -0.11406 -0.06574 -0.11667 -0.06667 C -0.125 -0.06481 -0.13359 -0.06528 -0.14167 -0.06111 C -0.14349 -0.06042 -0.14323 -0.05463 -0.14479 -0.05278 C -0.14766 -0.04977 -0.15417 -0.04722 -0.15417 -0.04722 C -0.15521 -0.05093 -0.15625 -0.05486 -0.15729 -0.05833 C -0.15833 -0.06134 -0.15964 -0.06389 -0.16042 -0.06667 C -0.1612 -0.06944 -0.16133 -0.07245 -0.16198 -0.075 C -0.16289 -0.07801 -0.16432 -0.08056 -0.1651 -0.08333 C -0.16589 -0.08611 -0.16576 -0.08958 -0.16667 -0.09167 C -0.1694 -0.09769 -0.17787 -0.10116 -0.18073 -0.10278 C -0.19219 -0.10185 -0.20378 -0.10231 -0.2151 -0.1 C -0.21849 -0.09954 -0.22149 -0.09676 -0.22448 -0.09444 C -0.23724 -0.08495 -0.23216 -0.09005 -0.2401 -0.08056 C -0.24375 -0.12569 -0.23919 -0.07616 -0.24479 -0.11667 C -0.24583 -0.12407 -0.24662 -0.13171 -0.24792 -0.13889 C -0.24948 -0.14676 -0.25287 -0.15509 -0.25573 -0.16111 C -0.25729 -0.16412 -0.25846 -0.16782 -0.26042 -0.16944 C -0.26445 -0.17269 -0.27292 -0.175 -0.27292 -0.175 C -0.27813 -0.17454 -0.29362 -0.17894 -0.29948 -0.16667 C -0.30195 -0.16181 -0.30365 -0.15556 -0.30573 -0.15 L -0.30885 -0.14167 C -0.30938 -0.14444 -0.31003 -0.14722 -0.31042 -0.15 C -0.31107 -0.15463 -0.3112 -0.15949 -0.31198 -0.16389 C -0.31276 -0.16782 -0.31406 -0.17153 -0.3151 -0.175 C -0.31615 -0.17801 -0.3168 -0.18125 -0.31823 -0.18333 C -0.31953 -0.18519 -0.32135 -0.18519 -0.32292 -0.18611 C -0.33125 -0.18519 -0.33984 -0.18657 -0.34792 -0.18333 C -0.35013 -0.18264 -0.35078 -0.17731 -0.3526 -0.175 C -0.35404 -0.17338 -0.35586 -0.17384 -0.35729 -0.17222 C -0.36068 -0.16898 -0.36667 -0.16111 -0.36667 -0.16111 L -0.36979 -0.15278 L -0.37135 -0.15278 " pathEditMode="relative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365 0.0199 L -0.00365 0.0199 C 4.16667E-6 0.01435 0.00403 0.00949 0.00729 0.00324 C 0.01093 -0.00371 0.01302 -0.0125 0.01666 -0.01898 C 0.01822 -0.02176 0.02018 -0.02431 0.02135 -0.02732 C 0.02278 -0.03079 0.0233 -0.03496 0.02447 -0.03843 C 0.02838 -0.04954 0.03177 -0.05417 0.03697 -0.06343 C 0.03802 -0.06806 0.03854 -0.07338 0.0401 -0.07732 C 0.04231 -0.08287 0.04544 -0.08658 0.04791 -0.09121 C 0.05117 -0.09769 0.05416 -0.10417 0.05729 -0.11065 C 0.06549 -0.14676 0.0552 -0.10903 0.0651 -0.1301 C 0.06666 -0.13334 0.06679 -0.1382 0.06822 -0.14121 C 0.07461 -0.15417 0.08242 -0.16459 0.08854 -0.17732 C 0.09166 -0.1838 0.09453 -0.19074 0.09791 -0.19676 C 0.10091 -0.20209 0.10416 -0.20625 0.10729 -0.21065 C 0.11197 -0.21736 0.11718 -0.22269 0.12135 -0.2301 C 0.12291 -0.23287 0.12434 -0.23611 0.12604 -0.23843 C 0.12851 -0.24167 0.13151 -0.24375 0.13385 -0.24676 C 0.13724 -0.25116 0.13997 -0.25672 0.14322 -0.26065 C 0.15377 -0.27385 0.15078 -0.25741 0.1651 -0.28287 C 0.16666 -0.28565 0.16796 -0.28912 0.16979 -0.29121 C 0.17122 -0.29306 0.17304 -0.29283 0.17447 -0.29398 C 0.17773 -0.29653 0.18086 -0.29954 0.18385 -0.30232 C 0.18658 -0.3051 0.18906 -0.30834 0.19166 -0.31065 C 0.19322 -0.31204 0.19492 -0.31227 0.19635 -0.31343 C 0.20065 -0.3169 0.20442 -0.32269 0.20885 -0.32454 C 0.21093 -0.32547 0.21315 -0.32593 0.2151 -0.32732 C 0.22786 -0.33635 0.22122 -0.33658 0.23541 -0.34121 C 0.2401 -0.34283 0.24479 -0.34306 0.24947 -0.34398 C 0.25208 -0.34584 0.25468 -0.34838 0.25729 -0.34954 C 0.29127 -0.36482 0.24283 -0.33773 0.28072 -0.35787 C 0.28711 -0.36135 0.29362 -0.36389 0.29947 -0.36898 C 0.30156 -0.37084 0.30351 -0.37361 0.30572 -0.37454 C 0.30924 -0.37639 0.31302 -0.37639 0.31653 -0.37732 C 0.31966 -0.37917 0.3233 -0.3794 0.32604 -0.38287 C 0.33684 -0.39746 0.3276 -0.38704 0.33698 -0.39398 C 0.33906 -0.39584 0.34088 -0.39861 0.34309 -0.39954 C 0.34726 -0.40139 0.35156 -0.40116 0.35573 -0.40232 C 0.35781 -0.40301 0.35976 -0.40463 0.36198 -0.4051 C 0.36549 -0.40648 0.36914 -0.40695 0.37291 -0.40787 C 0.37434 -0.40973 0.37578 -0.41227 0.37747 -0.41343 C 0.39166 -0.42431 0.37669 -0.40787 0.38841 -0.42176 C 0.38945 -0.42454 0.39036 -0.42755 0.39166 -0.4301 C 0.39622 -0.44005 0.39908 -0.4419 0.40573 -0.44954 L 0.41028 -0.4551 C 0.41666 -0.47176 0.40989 -0.45602 0.41823 -0.46898 C 0.42096 -0.47338 0.42317 -0.47894 0.42591 -0.48287 C 0.44296 -0.50787 0.42838 -0.48403 0.44166 -0.49954 C 0.4444 -0.50301 0.447 -0.50648 0.44934 -0.51065 C 0.45078 -0.5132 0.45104 -0.5169 0.4526 -0.51898 C 0.45377 -0.52084 0.45559 -0.52084 0.45716 -0.52176 C 0.46796 -0.54098 0.46289 -0.53426 0.47122 -0.54398 C 0.4802 -0.5676 0.46549 -0.53102 0.48372 -0.56343 C 0.48958 -0.57385 0.48632 -0.5706 0.49309 -0.57454 C 0.49466 -0.57732 0.49648 -0.57986 0.49791 -0.58287 C 0.49908 -0.58565 0.49948 -0.58912 0.50104 -0.59121 C 0.50221 -0.59306 0.50403 -0.59306 0.50559 -0.59398 C 0.51783 -0.61574 0.50221 -0.58982 0.51653 -0.60787 C 0.51836 -0.61019 0.51953 -0.61389 0.52135 -0.61621 C 0.52539 -0.62223 0.52591 -0.62176 0.53073 -0.62454 C 0.53229 -0.62732 0.53346 -0.63102 0.53541 -0.63287 C 0.56054 -0.65787 0.53216 -0.62315 0.55104 -0.64398 C 0.55312 -0.64653 0.5552 -0.64931 0.55729 -0.65232 C 0.55885 -0.6551 0.56002 -0.65857 0.56184 -0.66065 C 0.56757 -0.66736 0.56692 -0.65857 0.57278 -0.66898 L 0.57278 -0.67454 L 0.56823 -0.67176 " pathEditMode="relative" ptsTypes="AAAAAAAAAAAAAAAAAAAAAAAAAAAAAAAAAAAAAAAAAAAAAAAAAAAAAAAAAAAAAAAAAAA">
                                      <p:cBhvr>
                                        <p:cTn id="16" dur="1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0"/>
                            </p:stCondLst>
                            <p:childTnLst>
                              <p:par>
                                <p:cTn id="18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C286AF3-CD62-469F-8FB4-34F100DE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8534">
            <a:off x="1837763" y="1029950"/>
            <a:ext cx="4249280" cy="379813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153F15B-6319-4685-BE73-DBED79811407}"/>
              </a:ext>
            </a:extLst>
          </p:cNvPr>
          <p:cNvSpPr/>
          <p:nvPr/>
        </p:nvSpPr>
        <p:spPr>
          <a:xfrm>
            <a:off x="2343150" y="0"/>
            <a:ext cx="9848850" cy="11620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EFEFA5B-9513-43CB-93B1-4F9345AD29EE}"/>
              </a:ext>
            </a:extLst>
          </p:cNvPr>
          <p:cNvSpPr/>
          <p:nvPr/>
        </p:nvSpPr>
        <p:spPr>
          <a:xfrm>
            <a:off x="0" y="0"/>
            <a:ext cx="2590800" cy="39052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>
            <a:extLst>
              <a:ext uri="{FF2B5EF4-FFF2-40B4-BE49-F238E27FC236}">
                <a16:creationId xmlns="" xmlns:a16="http://schemas.microsoft.com/office/drawing/2014/main" id="{97F6206C-88DE-4C6D-9560-B7C3CF3DDF6D}"/>
              </a:ext>
            </a:extLst>
          </p:cNvPr>
          <p:cNvSpPr/>
          <p:nvPr/>
        </p:nvSpPr>
        <p:spPr>
          <a:xfrm rot="5400000">
            <a:off x="3228979" y="-152399"/>
            <a:ext cx="1581148" cy="2857499"/>
          </a:xfrm>
          <a:prstGeom prst="moon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15C1DF9-2B65-48BE-8AA3-FF6FF85DF951}"/>
              </a:ext>
            </a:extLst>
          </p:cNvPr>
          <p:cNvSpPr/>
          <p:nvPr/>
        </p:nvSpPr>
        <p:spPr>
          <a:xfrm>
            <a:off x="5448302" y="0"/>
            <a:ext cx="6743698" cy="39052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1F14A9C-4977-45A5-AED4-312526AB9630}"/>
              </a:ext>
            </a:extLst>
          </p:cNvPr>
          <p:cNvSpPr/>
          <p:nvPr/>
        </p:nvSpPr>
        <p:spPr>
          <a:xfrm>
            <a:off x="-30535" y="3905250"/>
            <a:ext cx="12222535" cy="2952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5017F580-D4E2-4DFD-9978-2585366DE484}"/>
              </a:ext>
            </a:extLst>
          </p:cNvPr>
          <p:cNvSpPr/>
          <p:nvPr/>
        </p:nvSpPr>
        <p:spPr>
          <a:xfrm>
            <a:off x="285750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92862E71-25C3-422D-B8AD-0814906E85E8}"/>
              </a:ext>
            </a:extLst>
          </p:cNvPr>
          <p:cNvSpPr/>
          <p:nvPr/>
        </p:nvSpPr>
        <p:spPr>
          <a:xfrm>
            <a:off x="781050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C179D59-BE59-4AD5-BAAC-C0A53F1C3949}"/>
              </a:ext>
            </a:extLst>
          </p:cNvPr>
          <p:cNvSpPr/>
          <p:nvPr/>
        </p:nvSpPr>
        <p:spPr>
          <a:xfrm>
            <a:off x="285750" y="13335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16B958D3-C1E3-4FFB-8D0B-C77FE6AE9FCC}"/>
              </a:ext>
            </a:extLst>
          </p:cNvPr>
          <p:cNvSpPr/>
          <p:nvPr/>
        </p:nvSpPr>
        <p:spPr>
          <a:xfrm>
            <a:off x="1247775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0A201A82-C856-4EB6-A6DF-685767E4664E}"/>
              </a:ext>
            </a:extLst>
          </p:cNvPr>
          <p:cNvSpPr/>
          <p:nvPr/>
        </p:nvSpPr>
        <p:spPr>
          <a:xfrm>
            <a:off x="1814512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30DAB47E-EFB3-4426-A1FC-E0F1E97280DF}"/>
              </a:ext>
            </a:extLst>
          </p:cNvPr>
          <p:cNvSpPr/>
          <p:nvPr/>
        </p:nvSpPr>
        <p:spPr>
          <a:xfrm>
            <a:off x="781050" y="13335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6584C9FB-A89F-4C60-A062-D05DF87B2ACF}"/>
              </a:ext>
            </a:extLst>
          </p:cNvPr>
          <p:cNvSpPr/>
          <p:nvPr/>
        </p:nvSpPr>
        <p:spPr>
          <a:xfrm>
            <a:off x="1247775" y="12954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9E8C57A9-90C7-455B-BA47-19A0459F51D7}"/>
              </a:ext>
            </a:extLst>
          </p:cNvPr>
          <p:cNvSpPr/>
          <p:nvPr/>
        </p:nvSpPr>
        <p:spPr>
          <a:xfrm>
            <a:off x="1814512" y="13335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B17452B6-E448-4F23-B918-A5C2C030071E}"/>
              </a:ext>
            </a:extLst>
          </p:cNvPr>
          <p:cNvSpPr/>
          <p:nvPr/>
        </p:nvSpPr>
        <p:spPr>
          <a:xfrm>
            <a:off x="781050" y="20193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233174B1-F74A-4D03-A50E-035654010893}"/>
              </a:ext>
            </a:extLst>
          </p:cNvPr>
          <p:cNvSpPr/>
          <p:nvPr/>
        </p:nvSpPr>
        <p:spPr>
          <a:xfrm>
            <a:off x="285750" y="20383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ACB90B2C-043A-4D61-B38D-D033D5C031ED}"/>
              </a:ext>
            </a:extLst>
          </p:cNvPr>
          <p:cNvSpPr/>
          <p:nvPr/>
        </p:nvSpPr>
        <p:spPr>
          <a:xfrm>
            <a:off x="1247775" y="20383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CE68462-6903-4B68-8E4A-B5FD73D8AD47}"/>
              </a:ext>
            </a:extLst>
          </p:cNvPr>
          <p:cNvSpPr/>
          <p:nvPr/>
        </p:nvSpPr>
        <p:spPr>
          <a:xfrm>
            <a:off x="1814512" y="20383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7D192947-E246-4208-AE54-2B108A6413E7}"/>
              </a:ext>
            </a:extLst>
          </p:cNvPr>
          <p:cNvSpPr/>
          <p:nvPr/>
        </p:nvSpPr>
        <p:spPr>
          <a:xfrm>
            <a:off x="5676899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A775D2BC-D851-475A-8955-9F6A205D951B}"/>
              </a:ext>
            </a:extLst>
          </p:cNvPr>
          <p:cNvSpPr/>
          <p:nvPr/>
        </p:nvSpPr>
        <p:spPr>
          <a:xfrm>
            <a:off x="6172199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C338863F-86E5-4520-BF7A-89732E6ABA97}"/>
              </a:ext>
            </a:extLst>
          </p:cNvPr>
          <p:cNvSpPr/>
          <p:nvPr/>
        </p:nvSpPr>
        <p:spPr>
          <a:xfrm>
            <a:off x="5676899" y="11906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0E48CDCF-984B-4DD4-A19F-731BB58D59CA}"/>
              </a:ext>
            </a:extLst>
          </p:cNvPr>
          <p:cNvSpPr/>
          <p:nvPr/>
        </p:nvSpPr>
        <p:spPr>
          <a:xfrm>
            <a:off x="6638924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E86E53E5-D9D0-46B6-A183-9A5ED9D0F613}"/>
              </a:ext>
            </a:extLst>
          </p:cNvPr>
          <p:cNvSpPr/>
          <p:nvPr/>
        </p:nvSpPr>
        <p:spPr>
          <a:xfrm>
            <a:off x="7205661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636D6AC8-CCA7-417B-B97A-D2157D387E53}"/>
              </a:ext>
            </a:extLst>
          </p:cNvPr>
          <p:cNvSpPr/>
          <p:nvPr/>
        </p:nvSpPr>
        <p:spPr>
          <a:xfrm>
            <a:off x="6172199" y="11906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FE05D511-5245-41EE-9200-D8062B171581}"/>
              </a:ext>
            </a:extLst>
          </p:cNvPr>
          <p:cNvSpPr/>
          <p:nvPr/>
        </p:nvSpPr>
        <p:spPr>
          <a:xfrm>
            <a:off x="6638924" y="11525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743CABE3-CD8C-476A-9B08-1519DBBA06D6}"/>
              </a:ext>
            </a:extLst>
          </p:cNvPr>
          <p:cNvSpPr/>
          <p:nvPr/>
        </p:nvSpPr>
        <p:spPr>
          <a:xfrm>
            <a:off x="7205661" y="11906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EAA7BB36-027A-4C6E-9DF4-889169C79C5B}"/>
              </a:ext>
            </a:extLst>
          </p:cNvPr>
          <p:cNvSpPr/>
          <p:nvPr/>
        </p:nvSpPr>
        <p:spPr>
          <a:xfrm>
            <a:off x="6172199" y="18764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43441CC7-E6C6-420C-AFDB-29063DD4CC01}"/>
              </a:ext>
            </a:extLst>
          </p:cNvPr>
          <p:cNvSpPr/>
          <p:nvPr/>
        </p:nvSpPr>
        <p:spPr>
          <a:xfrm>
            <a:off x="5676899" y="18954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D4105321-A65F-4C02-ADDE-2C96B030D0AF}"/>
              </a:ext>
            </a:extLst>
          </p:cNvPr>
          <p:cNvSpPr/>
          <p:nvPr/>
        </p:nvSpPr>
        <p:spPr>
          <a:xfrm>
            <a:off x="6638924" y="18954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70333821-84BA-497A-ADDB-AA9347A0B3C5}"/>
              </a:ext>
            </a:extLst>
          </p:cNvPr>
          <p:cNvSpPr/>
          <p:nvPr/>
        </p:nvSpPr>
        <p:spPr>
          <a:xfrm>
            <a:off x="7205661" y="18954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79E931B0-2DFA-4672-B9DD-AEFA13C5E504}"/>
              </a:ext>
            </a:extLst>
          </p:cNvPr>
          <p:cNvSpPr/>
          <p:nvPr/>
        </p:nvSpPr>
        <p:spPr>
          <a:xfrm>
            <a:off x="7734299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7A874D43-FF5F-4197-BBCE-88C22BB9227B}"/>
              </a:ext>
            </a:extLst>
          </p:cNvPr>
          <p:cNvSpPr/>
          <p:nvPr/>
        </p:nvSpPr>
        <p:spPr>
          <a:xfrm>
            <a:off x="8229599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37CEE6A4-C6A8-4221-9562-C1DFC2B64407}"/>
              </a:ext>
            </a:extLst>
          </p:cNvPr>
          <p:cNvSpPr/>
          <p:nvPr/>
        </p:nvSpPr>
        <p:spPr>
          <a:xfrm>
            <a:off x="7734299" y="12334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F7B0442A-087B-4AD2-A915-AAD65EE92506}"/>
              </a:ext>
            </a:extLst>
          </p:cNvPr>
          <p:cNvSpPr/>
          <p:nvPr/>
        </p:nvSpPr>
        <p:spPr>
          <a:xfrm>
            <a:off x="8696324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B81B53B6-B2FD-4DB5-BFBB-0C3CBCF77199}"/>
              </a:ext>
            </a:extLst>
          </p:cNvPr>
          <p:cNvSpPr/>
          <p:nvPr/>
        </p:nvSpPr>
        <p:spPr>
          <a:xfrm>
            <a:off x="9263061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4EC46A89-6B4E-4DEE-8077-0A83A970BB63}"/>
              </a:ext>
            </a:extLst>
          </p:cNvPr>
          <p:cNvSpPr/>
          <p:nvPr/>
        </p:nvSpPr>
        <p:spPr>
          <a:xfrm>
            <a:off x="8229599" y="12334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30E50CFE-A69B-435D-8153-1D0D5336ED5F}"/>
              </a:ext>
            </a:extLst>
          </p:cNvPr>
          <p:cNvSpPr/>
          <p:nvPr/>
        </p:nvSpPr>
        <p:spPr>
          <a:xfrm>
            <a:off x="8696324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C8F74AD7-695D-4510-A71B-9C11E3EA06F1}"/>
              </a:ext>
            </a:extLst>
          </p:cNvPr>
          <p:cNvSpPr/>
          <p:nvPr/>
        </p:nvSpPr>
        <p:spPr>
          <a:xfrm>
            <a:off x="9263061" y="12334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8EF4F41C-3B74-45C6-97CF-EC6A5B335663}"/>
              </a:ext>
            </a:extLst>
          </p:cNvPr>
          <p:cNvSpPr/>
          <p:nvPr/>
        </p:nvSpPr>
        <p:spPr>
          <a:xfrm>
            <a:off x="8229599" y="19192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3413E24C-EBB6-4066-89C2-0ACDF23839E3}"/>
              </a:ext>
            </a:extLst>
          </p:cNvPr>
          <p:cNvSpPr/>
          <p:nvPr/>
        </p:nvSpPr>
        <p:spPr>
          <a:xfrm>
            <a:off x="7734299" y="19383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98159133-210A-4A13-90D3-49D104D5BEED}"/>
              </a:ext>
            </a:extLst>
          </p:cNvPr>
          <p:cNvSpPr/>
          <p:nvPr/>
        </p:nvSpPr>
        <p:spPr>
          <a:xfrm>
            <a:off x="8696324" y="19383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7C5AF809-EAE8-489E-850F-22B8A39CBBBE}"/>
              </a:ext>
            </a:extLst>
          </p:cNvPr>
          <p:cNvSpPr/>
          <p:nvPr/>
        </p:nvSpPr>
        <p:spPr>
          <a:xfrm>
            <a:off x="9263061" y="19383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736BFC8F-10FB-45C6-A9BE-A61D7E6857FE}"/>
              </a:ext>
            </a:extLst>
          </p:cNvPr>
          <p:cNvSpPr/>
          <p:nvPr/>
        </p:nvSpPr>
        <p:spPr>
          <a:xfrm>
            <a:off x="9832182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D6AAA1F1-FAE4-47AD-B45E-224071BAFE7B}"/>
              </a:ext>
            </a:extLst>
          </p:cNvPr>
          <p:cNvSpPr/>
          <p:nvPr/>
        </p:nvSpPr>
        <p:spPr>
          <a:xfrm>
            <a:off x="10327482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2169E8E5-5E85-430D-ADCD-966133FD679C}"/>
              </a:ext>
            </a:extLst>
          </p:cNvPr>
          <p:cNvSpPr/>
          <p:nvPr/>
        </p:nvSpPr>
        <p:spPr>
          <a:xfrm>
            <a:off x="9832182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6B004D5B-B9BA-4653-9B76-5A77730CF942}"/>
              </a:ext>
            </a:extLst>
          </p:cNvPr>
          <p:cNvSpPr/>
          <p:nvPr/>
        </p:nvSpPr>
        <p:spPr>
          <a:xfrm>
            <a:off x="10794207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="" xmlns:a16="http://schemas.microsoft.com/office/drawing/2014/main" id="{00160A72-712B-432A-B4CE-7189D594AB9B}"/>
              </a:ext>
            </a:extLst>
          </p:cNvPr>
          <p:cNvSpPr/>
          <p:nvPr/>
        </p:nvSpPr>
        <p:spPr>
          <a:xfrm>
            <a:off x="11360944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5E5E1615-10C3-47F8-AD4E-F7415C6F86AF}"/>
              </a:ext>
            </a:extLst>
          </p:cNvPr>
          <p:cNvSpPr/>
          <p:nvPr/>
        </p:nvSpPr>
        <p:spPr>
          <a:xfrm>
            <a:off x="10327482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76FD8F1B-9B1B-4F9F-AD82-D1E3E6D6FF6A}"/>
              </a:ext>
            </a:extLst>
          </p:cNvPr>
          <p:cNvSpPr/>
          <p:nvPr/>
        </p:nvSpPr>
        <p:spPr>
          <a:xfrm>
            <a:off x="10794207" y="11572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FAAD4C35-74F6-4D29-B77C-DFF859BDF565}"/>
              </a:ext>
            </a:extLst>
          </p:cNvPr>
          <p:cNvSpPr/>
          <p:nvPr/>
        </p:nvSpPr>
        <p:spPr>
          <a:xfrm>
            <a:off x="11360944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="" xmlns:a16="http://schemas.microsoft.com/office/drawing/2014/main" id="{1A6BBEFE-0C47-4228-AFAB-C670B2EA3652}"/>
              </a:ext>
            </a:extLst>
          </p:cNvPr>
          <p:cNvSpPr/>
          <p:nvPr/>
        </p:nvSpPr>
        <p:spPr>
          <a:xfrm>
            <a:off x="10327482" y="18811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="" xmlns:a16="http://schemas.microsoft.com/office/drawing/2014/main" id="{CA33051F-3EF7-42CC-93B1-4D6DDE89E212}"/>
              </a:ext>
            </a:extLst>
          </p:cNvPr>
          <p:cNvSpPr/>
          <p:nvPr/>
        </p:nvSpPr>
        <p:spPr>
          <a:xfrm>
            <a:off x="9832182" y="19002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="" xmlns:a16="http://schemas.microsoft.com/office/drawing/2014/main" id="{E4BA2CD0-91C1-4991-9BED-138BE032E344}"/>
              </a:ext>
            </a:extLst>
          </p:cNvPr>
          <p:cNvSpPr/>
          <p:nvPr/>
        </p:nvSpPr>
        <p:spPr>
          <a:xfrm>
            <a:off x="10794207" y="19002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="" xmlns:a16="http://schemas.microsoft.com/office/drawing/2014/main" id="{B4896988-77FC-4FCE-8694-AB41D5E55797}"/>
              </a:ext>
            </a:extLst>
          </p:cNvPr>
          <p:cNvSpPr/>
          <p:nvPr/>
        </p:nvSpPr>
        <p:spPr>
          <a:xfrm>
            <a:off x="11360944" y="19002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трелка: влево 5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708DC02-B4C7-4E61-8BE7-3451DD37B156}"/>
              </a:ext>
            </a:extLst>
          </p:cNvPr>
          <p:cNvSpPr/>
          <p:nvPr/>
        </p:nvSpPr>
        <p:spPr>
          <a:xfrm>
            <a:off x="112721" y="5019502"/>
            <a:ext cx="1843548" cy="14098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sp>
        <p:nvSpPr>
          <p:cNvPr id="58" name="Фигура, имеющая форму буквы L 57">
            <a:extLst>
              <a:ext uri="{FF2B5EF4-FFF2-40B4-BE49-F238E27FC236}">
                <a16:creationId xmlns="" xmlns:a16="http://schemas.microsoft.com/office/drawing/2014/main" id="{91CD2DFD-03AE-43E9-8C08-FA4E8AFA0098}"/>
              </a:ext>
            </a:extLst>
          </p:cNvPr>
          <p:cNvSpPr/>
          <p:nvPr/>
        </p:nvSpPr>
        <p:spPr>
          <a:xfrm rot="18148841">
            <a:off x="1806377" y="523344"/>
            <a:ext cx="4719091" cy="2791891"/>
          </a:xfrm>
          <a:prstGeom prst="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cdn4.imgbb.ru/user/31/318793/201505/f37b69b6250b4979debabb0122b51806.png">
            <a:extLst>
              <a:ext uri="{FF2B5EF4-FFF2-40B4-BE49-F238E27FC236}">
                <a16:creationId xmlns="" xmlns:a16="http://schemas.microsoft.com/office/drawing/2014/main" id="{BD6C312D-B082-477A-920C-DA60325E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823">
            <a:off x="-2786847" y="2576432"/>
            <a:ext cx="2505995" cy="26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0.17362 L 0.00976 0.17385 C 0.01693 0.16991 0.02435 0.16644 0.03125 0.1625 C 0.03346 0.16112 0.03398 0.15903 0.03659 0.15787 C 0.05833 0.14769 0.02995 0.16644 0.05273 0.15325 C 0.05586 0.15116 0.05807 0.14908 0.06081 0.147 C 0.0625 0.14537 0.06341 0.14352 0.06614 0.14237 C 0.0681 0.14121 0.07148 0.14121 0.07422 0.14075 C 0.10547 0.11783 0.05469 0.15348 0.10898 0.122 C 0.12318 0.11366 0.11484 0.11667 0.13307 0.1125 C 0.14023 0.1088 0.14661 0.10463 0.15456 0.10162 C 0.16393 0.09769 0.17083 0.09653 0.18125 0.09537 C 0.18555 0.09468 0.1901 0.09445 0.19453 0.09375 C 0.20013 0.09283 0.20547 0.09167 0.21081 0.09075 C 0.21588 0.08959 0.22135 0.0882 0.22695 0.0875 C 0.30794 0.07801 0.24453 0.0845 0.41966 0.08287 C 0.45417 0.07778 0.43398 0.07987 0.48164 0.07801 C 0.48424 0.07755 0.48672 0.07662 0.48958 0.07662 C 0.58802 0.07385 0.60625 0.075 0.70664 0.07662 C 0.77773 0.08681 0.72096 0.0794 0.88086 0.08287 C 0.88984 0.0838 0.89857 0.0845 0.90768 0.08588 C 0.91068 0.08612 0.91315 0.08704 0.91601 0.0875 C 0.92005 0.0882 0.92474 0.08843 0.92943 0.08912 C 0.93203 0.08959 0.9345 0.09028 0.9375 0.09075 C 0.94154 0.09121 0.94622 0.09167 0.95091 0.09213 C 0.96823 0.1 0.95417 0.09422 0.97226 0.1 C 0.97851 0.10209 0.98437 0.10463 0.99101 0.10625 C 1.00208 0.1088 1.01432 0.10926 1.02591 0.11088 C 1.02864 0.11135 1.03112 0.11204 1.03385 0.1125 C 1.03828 0.1132 1.04297 0.11343 1.04739 0.11412 C 1.05065 0.11459 1.05443 0.11505 1.05807 0.11575 C 1.07891 0.12362 1.06797 0.12061 1.09023 0.125 L 1.09831 0.12662 C 1.10729 0.12593 1.12695 0.12547 1.13581 0.122 C 1.17513 0.10649 1.13359 0.122 1.16263 0.1125 C 1.16536 0.11158 1.16784 0.11019 1.1707 0.1095 C 1.17318 0.10857 1.17604 0.10857 1.17877 0.10787 L 1.20286 0.09838 L 1.21094 0.09537 L 1.25391 0.11088 " pathEditMode="relative" rAng="0" ptsTypes="AAAAAAAAAAAAAAAAAAAAAAAAAAAAAAAAAAAAAAAA">
                                      <p:cBhvr>
                                        <p:cTn id="13" dur="4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1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="" xmlns:a16="http://schemas.microsoft.com/office/drawing/2014/main" id="{9BA743D5-93E2-4BA3-8565-D9A2F2320F5E}"/>
              </a:ext>
            </a:extLst>
          </p:cNvPr>
          <p:cNvSpPr/>
          <p:nvPr/>
        </p:nvSpPr>
        <p:spPr>
          <a:xfrm rot="19246689">
            <a:off x="3779255" y="4696557"/>
            <a:ext cx="13652154" cy="7016061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="" xmlns:a16="http://schemas.microsoft.com/office/drawing/2014/main" id="{A8147B2A-62C1-4DE1-A6CC-AB4A75827785}"/>
              </a:ext>
            </a:extLst>
          </p:cNvPr>
          <p:cNvSpPr/>
          <p:nvPr/>
        </p:nvSpPr>
        <p:spPr>
          <a:xfrm rot="3043146">
            <a:off x="-99624" y="-5599079"/>
            <a:ext cx="10225291" cy="14363751"/>
          </a:xfrm>
          <a:prstGeom prst="flowChartProcess">
            <a:avLst/>
          </a:prstGeom>
          <a:solidFill>
            <a:schemeClr val="tx1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ds03.infourok.ru/uploads/ex/135d/0005b8ac-9e6ec223/hello_html_m340a6858.png">
            <a:extLst>
              <a:ext uri="{FF2B5EF4-FFF2-40B4-BE49-F238E27FC236}">
                <a16:creationId xmlns="" xmlns:a16="http://schemas.microsoft.com/office/drawing/2014/main" id="{FA3E6A9C-C5E6-4877-A40F-F0B65A6B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7872" flipH="1">
            <a:off x="-5805368" y="7125372"/>
            <a:ext cx="6698086" cy="33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: влево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62B16238-80EF-4C0B-9F5B-9424BC2E09B4}"/>
              </a:ext>
            </a:extLst>
          </p:cNvPr>
          <p:cNvSpPr/>
          <p:nvPr/>
        </p:nvSpPr>
        <p:spPr>
          <a:xfrm>
            <a:off x="8623879" y="4485975"/>
            <a:ext cx="3663321" cy="2298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13" name="Picture 2" descr="http://cdn4.imgbb.ru/user/31/318793/201505/f37b69b6250b4979debabb0122b51806.png">
            <a:extLst>
              <a:ext uri="{FF2B5EF4-FFF2-40B4-BE49-F238E27FC236}">
                <a16:creationId xmlns="" xmlns:a16="http://schemas.microsoft.com/office/drawing/2014/main" id="{076AA7DF-68AB-4632-8F8D-E80A520A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9424">
            <a:off x="4843002" y="3472247"/>
            <a:ext cx="2505995" cy="26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E5980FC-256E-42A4-B274-E78897A427B1}"/>
              </a:ext>
            </a:extLst>
          </p:cNvPr>
          <p:cNvGrpSpPr/>
          <p:nvPr/>
        </p:nvGrpSpPr>
        <p:grpSpPr>
          <a:xfrm rot="19265506">
            <a:off x="2148612" y="-3963"/>
            <a:ext cx="6689980" cy="5960205"/>
            <a:chOff x="2471225" y="1109379"/>
            <a:chExt cx="5207025" cy="5040830"/>
          </a:xfrm>
        </p:grpSpPr>
        <p:sp>
          <p:nvSpPr>
            <p:cNvPr id="10" name="Фигура, имеющая форму буквы L 9">
              <a:extLst>
                <a:ext uri="{FF2B5EF4-FFF2-40B4-BE49-F238E27FC236}">
                  <a16:creationId xmlns="" xmlns:a16="http://schemas.microsoft.com/office/drawing/2014/main" id="{AEAC0EA7-F043-4A4D-A398-0A23AAE5F969}"/>
                </a:ext>
              </a:extLst>
            </p:cNvPr>
            <p:cNvSpPr/>
            <p:nvPr/>
          </p:nvSpPr>
          <p:spPr>
            <a:xfrm rot="10146540">
              <a:off x="2471225" y="3050070"/>
              <a:ext cx="3600825" cy="3100139"/>
            </a:xfrm>
            <a:prstGeom prst="corne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Фигура, имеющая форму буквы L 10">
              <a:extLst>
                <a:ext uri="{FF2B5EF4-FFF2-40B4-BE49-F238E27FC236}">
                  <a16:creationId xmlns="" xmlns:a16="http://schemas.microsoft.com/office/drawing/2014/main" id="{8D79AFA7-0CDC-4E13-971C-FFB249460572}"/>
                </a:ext>
              </a:extLst>
            </p:cNvPr>
            <p:cNvSpPr/>
            <p:nvPr/>
          </p:nvSpPr>
          <p:spPr>
            <a:xfrm rot="20828420">
              <a:off x="4077425" y="1109379"/>
              <a:ext cx="3600825" cy="3100139"/>
            </a:xfrm>
            <a:prstGeom prst="corne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550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-0.10463 L 0.09479 -0.1044 C 0.10313 -0.1169 0.11081 -0.13102 0.11992 -0.14144 C 0.12201 -0.14398 0.12448 -0.14583 0.1263 -0.14861 C 0.13086 -0.15556 0.13477 -0.16343 0.13893 -0.17083 C 0.14102 -0.17477 0.14284 -0.17894 0.14518 -0.18194 L 0.15156 -0.18912 C 0.15299 -0.19398 0.15365 -0.2 0.15573 -0.2037 C 0.15729 -0.20648 0.16016 -0.20556 0.16211 -0.20764 C 0.16432 -0.20949 0.16628 -0.21273 0.16849 -0.21481 C 0.17122 -0.21759 0.17396 -0.21968 0.17682 -0.22199 C 0.17839 -0.22593 0.17917 -0.23009 0.18099 -0.23333 C 0.18581 -0.24005 0.19232 -0.24144 0.19792 -0.24398 C 0.21615 -0.26528 0.19323 -0.24005 0.21068 -0.25486 C 0.21289 -0.25694 0.21471 -0.25995 0.21693 -0.2625 C 0.21966 -0.26528 0.2224 -0.26736 0.22539 -0.26968 C 0.22878 -0.27245 0.23255 -0.27407 0.23594 -0.27731 C 0.23906 -0.28009 0.24154 -0.28449 0.24427 -0.28796 C 0.24635 -0.29051 0.24857 -0.29282 0.25065 -0.29537 C 0.25208 -0.29884 0.2526 -0.30394 0.25482 -0.30625 C 0.25794 -0.30926 0.26198 -0.30856 0.26549 -0.31019 C 0.26823 -0.31088 0.27096 -0.3125 0.27383 -0.31366 C 0.27682 -0.32176 0.27956 -0.32986 0.28438 -0.33588 C 0.2862 -0.33773 0.2888 -0.33727 0.29076 -0.33935 C 0.29518 -0.34352 0.29922 -0.34861 0.30326 -0.35394 C 0.30521 -0.35648 0.31497 -0.36944 0.3181 -0.37222 C 0.32005 -0.37431 0.32227 -0.37454 0.32435 -0.37569 C 0.32799 -0.38056 0.3349 -0.39005 0.33906 -0.39421 C 0.34193 -0.39699 0.34492 -0.39861 0.3474 -0.40139 C 0.3526 -0.40718 0.35703 -0.41458 0.36237 -0.41968 C 0.36549 -0.42315 0.36953 -0.42384 0.37279 -0.42731 C 0.37604 -0.43009 0.37878 -0.43426 0.38138 -0.43819 C 0.38581 -0.44491 0.38867 -0.45556 0.39388 -0.46042 C 0.40443 -0.46921 0.39935 -0.46574 0.40872 -0.4713 C 0.42565 -0.50046 0.40195 -0.46111 0.42565 -0.49306 C 0.42878 -0.49722 0.43086 -0.50347 0.43398 -0.50787 C 0.43789 -0.51319 0.44245 -0.51782 0.44674 -0.52245 C 0.4487 -0.52477 0.45091 -0.52755 0.45299 -0.52986 C 0.45638 -0.53356 0.46068 -0.53565 0.46341 -0.54074 C 0.46693 -0.54676 0.47018 -0.5537 0.47396 -0.55903 C 0.47734 -0.56343 0.48112 -0.56644 0.48451 -0.57014 C 0.49583 -0.58241 0.48594 -0.57384 0.50143 -0.58449 C 0.50365 -0.58958 0.50508 -0.59537 0.50781 -0.59931 C 0.50951 -0.60162 0.51211 -0.60139 0.51406 -0.60301 C 0.51628 -0.60509 0.51836 -0.60764 0.52044 -0.61019 C 0.52604 -0.61759 0.5306 -0.62847 0.53737 -0.63218 L 0.54987 -0.63958 C 0.57747 -0.67523 0.5431 -0.63125 0.56458 -0.65787 C 0.56758 -0.66157 0.57018 -0.66551 0.57318 -0.66898 C 0.57578 -0.67153 0.57865 -0.67338 0.58151 -0.67616 C 0.58359 -0.67986 0.58542 -0.6838 0.58776 -0.68704 C 0.58971 -0.68935 0.59232 -0.68889 0.59427 -0.69074 C 0.59727 -0.69398 0.59987 -0.69815 0.6026 -0.70185 C 0.60469 -0.70417 0.6069 -0.70602 0.60898 -0.70926 C 0.61393 -0.71713 0.61875 -0.72639 0.62357 -0.73472 L 0.63008 -0.74583 L 0.6362 -0.75671 C 0.63854 -0.76019 0.64089 -0.76343 0.64271 -0.76759 C 0.64401 -0.77153 0.64492 -0.77569 0.64688 -0.77847 C 0.66432 -0.80231 0.65898 -0.78218 0.67201 -0.81157 C 0.67409 -0.81597 0.67409 -0.82245 0.6763 -0.82639 C 0.67865 -0.82986 0.68203 -0.83056 0.68477 -0.8331 C 0.69336 -0.84167 0.70208 -0.84931 0.71016 -0.85903 L 0.73125 -0.88449 C 0.73424 -0.88819 0.74245 -0.89815 0.74596 -0.89931 C 0.74753 -0.89977 0.7487 -0.89676 0.75026 -0.8956 L 0.75651 -0.88843 " pathEditMode="relative" rAng="0" ptsTypes="AAAAAAAAAAAAAAAAAAAAAAAAAAAAAAAAAAAAAAAAAAAAAAAAAAAAAAAAAAAAAAAAAAA">
                                      <p:cBhvr>
                                        <p:cTn id="6" dur="2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86" y="-39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4 -0.04838 L 0.07174 -0.04815 C 0.08073 -0.05116 0.08958 -0.05324 0.09844 -0.05694 C 0.10338 -0.05903 0.10781 -0.06435 0.11289 -0.06551 L 0.13229 -0.06967 C 0.13567 -0.07268 0.13867 -0.07592 0.14192 -0.07847 C 0.1444 -0.08009 0.147 -0.08032 0.14922 -0.08264 C 0.15377 -0.0875 0.1569 -0.09491 0.16133 -0.09977 C 0.16367 -0.10231 0.16627 -0.10231 0.16862 -0.10416 C 0.172 -0.10671 0.17513 -0.11018 0.17825 -0.11273 C 0.18997 -0.12199 0.1888 -0.1206 0.20013 -0.12569 C 0.20325 -0.13009 0.20625 -0.13518 0.20976 -0.13866 C 0.21784 -0.14653 0.2332 -0.15301 0.24114 -0.15579 C 0.24922 -0.15856 0.25755 -0.15972 0.26536 -0.16435 C 0.26784 -0.16574 0.27031 -0.1669 0.27265 -0.16875 C 0.27591 -0.17129 0.2789 -0.175 0.28229 -0.17731 C 0.28541 -0.1794 0.28867 -0.18032 0.29192 -0.18148 C 0.29674 -0.18333 0.30169 -0.18403 0.30651 -0.18588 C 0.30885 -0.1868 0.3112 -0.18889 0.31367 -0.19028 C 0.31679 -0.1919 0.32005 -0.19282 0.32331 -0.19444 C 0.32812 -0.19699 0.33776 -0.20301 0.33776 -0.20278 C 0.35898 -0.24074 0.33307 -0.19305 0.34987 -0.22893 C 0.36536 -0.26204 0.35 -0.22268 0.36198 -0.25463 C 0.36849 -0.28889 0.36953 -0.28032 0.36198 -0.32361 C 0.3612 -0.32847 0.35872 -0.33217 0.35716 -0.33634 C 0.35195 -0.37361 0.35833 -0.33333 0.34987 -0.37083 C 0.34804 -0.37916 0.34661 -0.38796 0.34505 -0.39653 L 0.34271 -0.40949 L 0.34023 -0.42245 C 0.34049 -0.43541 0.33971 -0.50671 0.34505 -0.53866 C 0.347 -0.55023 0.35013 -0.56342 0.35469 -0.57291 C 0.35768 -0.57916 0.36146 -0.58403 0.36445 -0.59028 C 0.36627 -0.59421 0.36732 -0.5993 0.36927 -0.60301 C 0.37956 -0.62338 0.38659 -0.63472 0.39831 -0.65046 C 0.40065 -0.65347 0.40286 -0.65694 0.4056 -0.65903 C 0.40859 -0.66134 0.41198 -0.6618 0.41523 -0.66319 C 0.41771 -0.6662 0.41992 -0.66944 0.42252 -0.67199 C 0.42721 -0.67662 0.43255 -0.6794 0.43698 -0.68472 C 0.47161 -0.72569 0.43594 -0.69259 0.4612 -0.71481 L 0.48294 -0.7537 C 0.4862 -0.75926 0.4888 -0.7662 0.49271 -0.77083 C 0.49505 -0.77361 0.49765 -0.77616 0.49987 -0.7794 C 0.51849 -0.80694 0.49635 -0.77963 0.51445 -0.80092 C 0.51823 -0.81111 0.522 -0.82176 0.52656 -0.83102 C 0.52877 -0.83565 0.53112 -0.84004 0.53372 -0.84398 C 0.53685 -0.84861 0.53997 -0.85324 0.54349 -0.85671 C 0.5457 -0.85903 0.54831 -0.85972 0.55065 -0.86111 C 0.55312 -0.86551 0.55573 -0.86944 0.55794 -0.87407 C 0.56054 -0.8794 0.56211 -0.88657 0.56523 -0.8912 C 0.56719 -0.89421 0.57005 -0.89421 0.57252 -0.8956 C 0.61745 -0.97546 0.56979 -0.89838 0.59427 -0.92569 C 0.5987 -0.93055 0.60195 -0.93819 0.60638 -0.94282 C 0.61562 -0.95254 0.62617 -0.95856 0.63541 -0.96875 C 0.6457 -0.98009 0.65403 -0.99629 0.66445 -1.00741 C 0.66849 -1.01157 0.67252 -1.01574 0.67656 -1.02037 C 0.69101 -1.03634 0.69245 -1.04259 0.71041 -1.05023 C 0.71745 -1.05301 0.72487 -1.05301 0.73216 -1.0544 C 0.74505 -1.06157 0.75781 -1.06991 0.77083 -1.07592 C 0.77643 -1.07847 0.78229 -1.07731 0.78776 -1.08032 C 0.79297 -1.0831 0.79752 -1.08842 0.80234 -1.09305 C 0.81146 -1.10185 0.82383 -1.11666 0.83138 -1.12754 C 0.85716 -1.16504 0.82825 -1.12963 0.84831 -1.15324 C 0.87278 -1.21852 0.84622 -1.15162 0.86523 -1.19213 C 0.87526 -1.21366 0.86406 -1.19768 0.87734 -1.21366 C 0.8789 -1.21782 0.87995 -1.22315 0.88216 -1.22639 C 0.88489 -1.23055 0.8888 -1.23171 0.89179 -1.23518 C 0.89531 -1.23889 0.89831 -1.24375 0.90156 -1.24791 C 0.90312 -1.25231 0.90429 -1.25717 0.90638 -1.26088 C 0.91054 -1.26852 0.925 -1.27893 0.92812 -1.28241 C 0.93164 -1.28611 0.9345 -1.29097 0.93776 -1.29514 C 0.94166 -1.3 0.94609 -1.30324 0.94987 -1.3081 C 0.97083 -1.33518 0.95664 -1.325 0.97161 -1.33379 C 0.97812 -1.34236 0.98437 -1.35185 0.99101 -1.35949 C 0.99349 -1.36273 0.99596 -1.36551 0.99831 -1.36829 C 1.00156 -1.37245 1.00469 -1.37708 1.00794 -1.38102 C 1.01276 -1.38727 1.02252 -1.39861 1.02252 -1.39838 C 1.02409 -1.40278 1.02487 -1.40856 1.02734 -1.41134 C 1.03164 -1.4162 1.04179 -1.41991 1.04179 -1.41967 C 1.04349 -1.4243 1.0444 -1.42963 1.04661 -1.43287 C 1.0487 -1.43565 1.05169 -1.43495 1.0539 -1.43727 C 1.05586 -1.43935 1.05716 -1.44305 1.05872 -1.44583 L 1.05872 -1.4456 L 1.06367 -1.45023 " pathEditMode="relative" rAng="0" ptsTypes="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96" y="-7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00"/>
                            </p:stCondLst>
                            <p:childTnLst>
                              <p:par>
                                <p:cTn id="1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A9ECB9E-862F-45C3-90EA-62E8B9963095}"/>
              </a:ext>
            </a:extLst>
          </p:cNvPr>
          <p:cNvSpPr/>
          <p:nvPr/>
        </p:nvSpPr>
        <p:spPr>
          <a:xfrm>
            <a:off x="253219" y="279596"/>
            <a:ext cx="4585482" cy="233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Где можно кататься на велосипеде?</a:t>
            </a:r>
          </a:p>
        </p:txBody>
      </p:sp>
      <p:sp>
        <p:nvSpPr>
          <p:cNvPr id="5" name="Прямоугольник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0E525AA-87CC-446D-AA89-1F178CB22400}"/>
              </a:ext>
            </a:extLst>
          </p:cNvPr>
          <p:cNvSpPr/>
          <p:nvPr/>
        </p:nvSpPr>
        <p:spPr>
          <a:xfrm rot="20582260">
            <a:off x="914400" y="3615397"/>
            <a:ext cx="2363372" cy="2335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Во дворе</a:t>
            </a:r>
          </a:p>
        </p:txBody>
      </p:sp>
      <p:sp>
        <p:nvSpPr>
          <p:cNvPr id="6" name="Прямоугольник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3AECC76E-5235-4D0D-9240-CB06EC19583B}"/>
              </a:ext>
            </a:extLst>
          </p:cNvPr>
          <p:cNvSpPr/>
          <p:nvPr/>
        </p:nvSpPr>
        <p:spPr>
          <a:xfrm rot="852745">
            <a:off x="4080485" y="3429000"/>
            <a:ext cx="3727939" cy="179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проезжей части</a:t>
            </a:r>
          </a:p>
        </p:txBody>
      </p:sp>
      <p:pic>
        <p:nvPicPr>
          <p:cNvPr id="5122" name="Picture 2" descr="http://bannikova-ds9.ru/wp-content/uploads/2015/02/1.png">
            <a:extLst>
              <a:ext uri="{FF2B5EF4-FFF2-40B4-BE49-F238E27FC236}">
                <a16:creationId xmlns="" xmlns:a16="http://schemas.microsoft.com/office/drawing/2014/main" id="{ABE88E08-9B95-4F6B-B504-63AD0ACA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0"/>
            <a:ext cx="4359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право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F52EB2-EE0A-46DA-A379-AC0EC8E87AF2}"/>
              </a:ext>
            </a:extLst>
          </p:cNvPr>
          <p:cNvSpPr/>
          <p:nvPr/>
        </p:nvSpPr>
        <p:spPr>
          <a:xfrm flipH="1">
            <a:off x="3345238" y="5649356"/>
            <a:ext cx="2517866" cy="1059203"/>
          </a:xfrm>
          <a:prstGeom prst="rightArrow">
            <a:avLst>
              <a:gd name="adj1" fmla="val 34071"/>
              <a:gd name="adj2" fmla="val 8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</a:t>
            </a:r>
          </a:p>
        </p:txBody>
      </p:sp>
      <p:sp>
        <p:nvSpPr>
          <p:cNvPr id="8" name="Стрелка: вправо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CD86F15E-C11D-458B-913D-D5A9410ACA24}"/>
              </a:ext>
            </a:extLst>
          </p:cNvPr>
          <p:cNvSpPr/>
          <p:nvPr/>
        </p:nvSpPr>
        <p:spPr>
          <a:xfrm>
            <a:off x="9438590" y="5798797"/>
            <a:ext cx="2612383" cy="1059203"/>
          </a:xfrm>
          <a:prstGeom prst="rightArrow">
            <a:avLst>
              <a:gd name="adj1" fmla="val 34071"/>
              <a:gd name="adj2" fmla="val 8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Завершить</a:t>
            </a:r>
          </a:p>
        </p:txBody>
      </p:sp>
    </p:spTree>
    <p:extLst>
      <p:ext uri="{BB962C8B-B14F-4D97-AF65-F5344CB8AC3E}">
        <p14:creationId xmlns:p14="http://schemas.microsoft.com/office/powerpoint/2010/main" val="10983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C925D3-71C9-4E71-AE43-3DBA61A1C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566">
            <a:off x="-67764" y="1400992"/>
            <a:ext cx="4316493" cy="40560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4C4CEE-112A-42AD-A86D-4AF6B9BCB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205740"/>
            <a:ext cx="4819650" cy="6096000"/>
          </a:xfrm>
          <a:prstGeom prst="rect">
            <a:avLst/>
          </a:prstGeom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="" xmlns:a16="http://schemas.microsoft.com/office/drawing/2014/main" id="{45C184EC-71A4-4166-98E6-AC8560DABC36}"/>
              </a:ext>
            </a:extLst>
          </p:cNvPr>
          <p:cNvSpPr/>
          <p:nvPr/>
        </p:nvSpPr>
        <p:spPr>
          <a:xfrm flipH="1">
            <a:off x="4065563" y="548640"/>
            <a:ext cx="3193367" cy="1364566"/>
          </a:xfrm>
          <a:prstGeom prst="wedgeEllipseCallout">
            <a:avLst>
              <a:gd name="adj1" fmla="val -123709"/>
              <a:gd name="adj2" fmla="val 143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Молодцы</a:t>
            </a:r>
          </a:p>
        </p:txBody>
      </p:sp>
    </p:spTree>
    <p:extLst>
      <p:ext uri="{BB962C8B-B14F-4D97-AF65-F5344CB8AC3E}">
        <p14:creationId xmlns:p14="http://schemas.microsoft.com/office/powerpoint/2010/main" val="166436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png ÐºÐ°ÑÑÐ¸Ð½ÐºÐ¸ ÑÐ¼ÐµÑÐ°ÑÐ¸ÐºÐ¸ Ð¿Ð´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44" y="957357"/>
            <a:ext cx="5445125" cy="57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738555" y="1066800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 теперь вставайте в круг, и мы поиграем в игру «Ответь быстро». У кого в руках будет жезл, тот должен правильно ответить на мой вопрос и передать его своему другу.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738555" y="1066800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Часть улицы выделенная для пешеходов?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738555" y="1066800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 какое животное похож пешеходный переход? 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738555" y="1066800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Какой верхний свет на светофоре?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738555" y="1066800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Самый безопасный переход? 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738555" y="1066800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По какой стороне тротуара должен идти пешеход? 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738555" y="1066800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 у автомобильного? 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38555" y="1060938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Если нет тротуара, где можно двигаться пешеходу?</a:t>
            </a:r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738555" y="1060938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Что может произойти, если не соблюдать ПДД?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738555" y="1060938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Где можно играть, не подвергая себя опасности?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738555" y="1060938"/>
            <a:ext cx="4794738" cy="2508738"/>
          </a:xfrm>
          <a:prstGeom prst="wedgeEllipseCallout">
            <a:avLst>
              <a:gd name="adj1" fmla="val 138526"/>
              <a:gd name="adj2" fmla="val 9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Сколько сигналов у пешеходного светофора? </a:t>
            </a:r>
          </a:p>
        </p:txBody>
      </p:sp>
    </p:spTree>
    <p:extLst>
      <p:ext uri="{BB962C8B-B14F-4D97-AF65-F5344CB8AC3E}">
        <p14:creationId xmlns:p14="http://schemas.microsoft.com/office/powerpoint/2010/main" val="56354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png ÐºÐ°ÑÑÐ¸Ð½ÐºÐ¸ ÑÐ¼ÐµÑÐ°ÑÐ¸ÐºÐ¸ Ð¿Ð´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7600950" y="1383030"/>
            <a:ext cx="4263390" cy="2606040"/>
          </a:xfrm>
          <a:prstGeom prst="cloudCallout">
            <a:avLst>
              <a:gd name="adj1" fmla="val -47106"/>
              <a:gd name="adj2" fmla="val 117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Молодцы ребята вы справились со всеми нашими заданиями и получаете за это звание «Лучшие знатоки ПДД» и почетные медали, до скорых встреч!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10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png ÐºÐ°ÑÑÐ¸Ð½ÐºÐ¸ ÑÐ¼ÐµÑÐ°ÑÐ¸ÐºÐ¸ Ð¿Ð´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" y="358433"/>
            <a:ext cx="5116586" cy="68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760720" y="777240"/>
            <a:ext cx="3989070" cy="2308860"/>
          </a:xfrm>
          <a:prstGeom prst="wedgeEllipseCallout">
            <a:avLst>
              <a:gd name="adj1" fmla="val -104214"/>
              <a:gd name="adj2" fmla="val 89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Давайте поиграем В игру «ДА» «НЕТ»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5760720" y="777240"/>
            <a:ext cx="3989070" cy="2308860"/>
          </a:xfrm>
          <a:prstGeom prst="wedgeEllipseCallout">
            <a:avLst>
              <a:gd name="adj1" fmla="val -104214"/>
              <a:gd name="adj2" fmla="val 89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Быстрая в городе езда?</a:t>
            </a:r>
            <a:endParaRPr lang="ru-RU" dirty="0" smtClean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760720" y="777240"/>
            <a:ext cx="3989070" cy="2308860"/>
          </a:xfrm>
          <a:prstGeom prst="wedgeEllipseCallout">
            <a:avLst>
              <a:gd name="adj1" fmla="val -104214"/>
              <a:gd name="adj2" fmla="val 89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Правила знаешь движения?</a:t>
            </a:r>
            <a:endParaRPr lang="ru-RU" dirty="0" smtClean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760720" y="777240"/>
            <a:ext cx="3989070" cy="2308860"/>
          </a:xfrm>
          <a:prstGeom prst="wedgeEllipseCallout">
            <a:avLst>
              <a:gd name="adj1" fmla="val -104214"/>
              <a:gd name="adj2" fmla="val 89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Вот в светофоре горит красный свет.</a:t>
            </a:r>
          </a:p>
          <a:p>
            <a:r>
              <a:rPr lang="ru-RU" dirty="0"/>
              <a:t>Можно идти через улицу?</a:t>
            </a:r>
            <a:endParaRPr lang="ru-RU" dirty="0" smtClean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760720" y="777240"/>
            <a:ext cx="3989070" cy="2308860"/>
          </a:xfrm>
          <a:prstGeom prst="wedgeEllipseCallout">
            <a:avLst>
              <a:gd name="adj1" fmla="val -104214"/>
              <a:gd name="adj2" fmla="val 89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Ну, а зеленый горит, вот тогда</a:t>
            </a:r>
          </a:p>
          <a:p>
            <a:r>
              <a:rPr lang="ru-RU" dirty="0"/>
              <a:t>Можно идти через улицу?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4297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104899"/>
            <a:ext cx="49149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325880" y="925830"/>
            <a:ext cx="4297680" cy="2640330"/>
          </a:xfrm>
          <a:prstGeom prst="wedgeRoundRectCallout">
            <a:avLst>
              <a:gd name="adj1" fmla="val 116158"/>
              <a:gd name="adj2" fmla="val 85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сейчас поиграем и узнаем кто из вас лучший пешеход, смотрите на наш светофор и вспоминайте на какой цвет можно переходить дорогу, а кто ошибется будет оштрафован.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1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5" y="2328471"/>
            <a:ext cx="41148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5417820" y="1017270"/>
            <a:ext cx="4709160" cy="3205724"/>
          </a:xfrm>
          <a:prstGeom prst="cloudCallout">
            <a:avLst>
              <a:gd name="adj1" fmla="val -101356"/>
              <a:gd name="adj2" fmla="val 8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Закройте глаза. </a:t>
            </a:r>
            <a:r>
              <a:rPr lang="ru-RU" dirty="0"/>
              <a:t>Где мы оказались? Правильно, мы с вами находимся на улице. А, тут такое движение транспорта, что недолго и растеряться.</a:t>
            </a:r>
            <a:br>
              <a:rPr lang="ru-RU" dirty="0"/>
            </a:b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417820" y="1017270"/>
            <a:ext cx="5692140" cy="3205724"/>
          </a:xfrm>
          <a:prstGeom prst="cloudCallout">
            <a:avLst>
              <a:gd name="adj1" fmla="val -92922"/>
              <a:gd name="adj2" fmla="val 8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со своими друзьями придумал для вас задание все внимание на экран, вы по очереди будите проходить задания.</a:t>
            </a:r>
          </a:p>
          <a:p>
            <a:pPr algn="ctr"/>
            <a:r>
              <a:rPr lang="ru-RU" dirty="0" smtClean="0"/>
              <a:t>Если не правильно ответите то случится беда а если правильно то перейдете к следующему вопросу.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45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8BB1EEB-CF78-43AD-80D4-FE546B088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6" y="0"/>
            <a:ext cx="10977548" cy="516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66D470-1268-4D67-9087-CD3EF2D1C7AC}"/>
              </a:ext>
            </a:extLst>
          </p:cNvPr>
          <p:cNvSpPr txBox="1"/>
          <p:nvPr/>
        </p:nvSpPr>
        <p:spPr>
          <a:xfrm>
            <a:off x="6663984" y="-27353"/>
            <a:ext cx="5528016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На какой сигнал светофора ты перейдешь дорогу</a:t>
            </a:r>
          </a:p>
        </p:txBody>
      </p:sp>
      <p:sp>
        <p:nvSpPr>
          <p:cNvPr id="5" name="Овал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8FABCD3-6E5A-4CF3-AA0D-1E296ABDC77B}"/>
              </a:ext>
            </a:extLst>
          </p:cNvPr>
          <p:cNvSpPr/>
          <p:nvPr/>
        </p:nvSpPr>
        <p:spPr>
          <a:xfrm>
            <a:off x="4891762" y="4954347"/>
            <a:ext cx="2996418" cy="1948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5DEBCCB7-5C3A-46DD-89B2-485F31423DCB}"/>
              </a:ext>
            </a:extLst>
          </p:cNvPr>
          <p:cNvSpPr/>
          <p:nvPr/>
        </p:nvSpPr>
        <p:spPr>
          <a:xfrm>
            <a:off x="194285" y="4869160"/>
            <a:ext cx="2996418" cy="19483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4375FDEE-9EDC-4374-8E42-EACC990061D8}"/>
              </a:ext>
            </a:extLst>
          </p:cNvPr>
          <p:cNvSpPr/>
          <p:nvPr/>
        </p:nvSpPr>
        <p:spPr>
          <a:xfrm>
            <a:off x="8686828" y="4852210"/>
            <a:ext cx="3505172" cy="2152650"/>
          </a:xfrm>
          <a:prstGeom prst="rightArrow">
            <a:avLst>
              <a:gd name="adj1" fmla="val 34071"/>
              <a:gd name="adj2" fmla="val 8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Следующий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340831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603C1C-0235-4DE8-9EC5-E804B77D697F}"/>
              </a:ext>
            </a:extLst>
          </p:cNvPr>
          <p:cNvSpPr/>
          <p:nvPr/>
        </p:nvSpPr>
        <p:spPr>
          <a:xfrm>
            <a:off x="2982351" y="604911"/>
            <a:ext cx="5387926" cy="125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Можно ли играть на проезжей части? </a:t>
            </a:r>
          </a:p>
        </p:txBody>
      </p:sp>
      <p:sp>
        <p:nvSpPr>
          <p:cNvPr id="5" name="Прямоугольник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CFB01242-3BEB-4343-B6FF-ABB303CDB1F9}"/>
              </a:ext>
            </a:extLst>
          </p:cNvPr>
          <p:cNvSpPr/>
          <p:nvPr/>
        </p:nvSpPr>
        <p:spPr>
          <a:xfrm>
            <a:off x="231567" y="2366023"/>
            <a:ext cx="2341977" cy="1680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Можно </a:t>
            </a:r>
          </a:p>
        </p:txBody>
      </p:sp>
      <p:sp>
        <p:nvSpPr>
          <p:cNvPr id="6" name="Прямоугольник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CB72AC-55B6-45B4-A941-98BE644EB9D0}"/>
              </a:ext>
            </a:extLst>
          </p:cNvPr>
          <p:cNvSpPr/>
          <p:nvPr/>
        </p:nvSpPr>
        <p:spPr>
          <a:xfrm>
            <a:off x="5324649" y="3627690"/>
            <a:ext cx="3362179" cy="125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Нельзя</a:t>
            </a:r>
          </a:p>
        </p:txBody>
      </p:sp>
      <p:pic>
        <p:nvPicPr>
          <p:cNvPr id="1026" name="Picture 2" descr="https://im0-tub-ru.yandex.net/i?id=82e5d2814a4e7ab750933c52aeb7046a-l&amp;n=13">
            <a:extLst>
              <a:ext uri="{FF2B5EF4-FFF2-40B4-BE49-F238E27FC236}">
                <a16:creationId xmlns="" xmlns:a16="http://schemas.microsoft.com/office/drawing/2014/main" id="{033256F6-7D87-4E02-B337-FD2BFB31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34647"/>
            <a:ext cx="2576512" cy="36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право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7B583CA9-08E6-40A3-BD87-96245C937757}"/>
              </a:ext>
            </a:extLst>
          </p:cNvPr>
          <p:cNvSpPr/>
          <p:nvPr/>
        </p:nvSpPr>
        <p:spPr>
          <a:xfrm>
            <a:off x="8686828" y="4852210"/>
            <a:ext cx="3505172" cy="2152650"/>
          </a:xfrm>
          <a:prstGeom prst="rightArrow">
            <a:avLst>
              <a:gd name="adj1" fmla="val 34071"/>
              <a:gd name="adj2" fmla="val 8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Следующий Вопрос</a:t>
            </a:r>
          </a:p>
        </p:txBody>
      </p:sp>
      <p:sp>
        <p:nvSpPr>
          <p:cNvPr id="8" name="Стрелка: вправо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66A8C40B-7630-4E66-9D09-42246FEB1D55}"/>
              </a:ext>
            </a:extLst>
          </p:cNvPr>
          <p:cNvSpPr/>
          <p:nvPr/>
        </p:nvSpPr>
        <p:spPr>
          <a:xfrm flipH="1">
            <a:off x="3613" y="4555909"/>
            <a:ext cx="3496892" cy="2152650"/>
          </a:xfrm>
          <a:prstGeom prst="rightArrow">
            <a:avLst>
              <a:gd name="adj1" fmla="val 34071"/>
              <a:gd name="adj2" fmla="val 8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Вернуться</a:t>
            </a:r>
          </a:p>
        </p:txBody>
      </p:sp>
    </p:spTree>
    <p:extLst>
      <p:ext uri="{BB962C8B-B14F-4D97-AF65-F5344CB8AC3E}">
        <p14:creationId xmlns:p14="http://schemas.microsoft.com/office/powerpoint/2010/main" val="3467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C938C67-6C9C-4673-98E3-2EB2995E968F}"/>
              </a:ext>
            </a:extLst>
          </p:cNvPr>
          <p:cNvCxnSpPr>
            <a:cxnSpLocks/>
          </p:cNvCxnSpPr>
          <p:nvPr/>
        </p:nvCxnSpPr>
        <p:spPr>
          <a:xfrm flipV="1">
            <a:off x="4178105" y="0"/>
            <a:ext cx="6682153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1169358-112F-4858-8112-806881D77EF5}"/>
              </a:ext>
            </a:extLst>
          </p:cNvPr>
          <p:cNvCxnSpPr>
            <a:cxnSpLocks/>
          </p:cNvCxnSpPr>
          <p:nvPr/>
        </p:nvCxnSpPr>
        <p:spPr>
          <a:xfrm flipV="1">
            <a:off x="154745" y="0"/>
            <a:ext cx="9566030" cy="5613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77E1477-2CD5-44CB-94E7-6BEC9CB6EB2F}"/>
              </a:ext>
            </a:extLst>
          </p:cNvPr>
          <p:cNvSpPr/>
          <p:nvPr/>
        </p:nvSpPr>
        <p:spPr>
          <a:xfrm rot="19681870">
            <a:off x="5224169" y="2635157"/>
            <a:ext cx="1223889" cy="216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1C16BE22-3E83-4507-8393-968D000A8E84}"/>
              </a:ext>
            </a:extLst>
          </p:cNvPr>
          <p:cNvSpPr/>
          <p:nvPr/>
        </p:nvSpPr>
        <p:spPr>
          <a:xfrm rot="19681870">
            <a:off x="5462482" y="2967063"/>
            <a:ext cx="1223889" cy="216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D5257594-0240-4E27-A60B-211F584F0D6B}"/>
              </a:ext>
            </a:extLst>
          </p:cNvPr>
          <p:cNvSpPr/>
          <p:nvPr/>
        </p:nvSpPr>
        <p:spPr>
          <a:xfrm rot="19681870">
            <a:off x="5757864" y="3357683"/>
            <a:ext cx="1223889" cy="216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E7D7037-A177-40C7-A989-04EBC51B1245}"/>
              </a:ext>
            </a:extLst>
          </p:cNvPr>
          <p:cNvSpPr/>
          <p:nvPr/>
        </p:nvSpPr>
        <p:spPr>
          <a:xfrm rot="19468124">
            <a:off x="6068795" y="3714624"/>
            <a:ext cx="1223889" cy="216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245E6F-E821-4374-A337-40B128F3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22" y="1342320"/>
            <a:ext cx="1447970" cy="2634259"/>
          </a:xfrm>
          <a:prstGeom prst="rect">
            <a:avLst/>
          </a:prstGeom>
        </p:spPr>
      </p:pic>
      <p:sp>
        <p:nvSpPr>
          <p:cNvPr id="33" name="Блок-схема: узел суммирования 32">
            <a:extLst>
              <a:ext uri="{FF2B5EF4-FFF2-40B4-BE49-F238E27FC236}">
                <a16:creationId xmlns="" xmlns:a16="http://schemas.microsoft.com/office/drawing/2014/main" id="{9AA5F314-499E-4FFA-B0A6-3E6FB29DEB6F}"/>
              </a:ext>
            </a:extLst>
          </p:cNvPr>
          <p:cNvSpPr/>
          <p:nvPr/>
        </p:nvSpPr>
        <p:spPr>
          <a:xfrm>
            <a:off x="7999594" y="1640199"/>
            <a:ext cx="376904" cy="357413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76E617B-2AF8-4B75-960C-62AAA8A17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6"/>
          <a:stretch/>
        </p:blipFill>
        <p:spPr>
          <a:xfrm rot="19688162">
            <a:off x="-3515587" y="6397777"/>
            <a:ext cx="3606859" cy="2219980"/>
          </a:xfrm>
          <a:prstGeom prst="rect">
            <a:avLst/>
          </a:prstGeom>
        </p:spPr>
      </p:pic>
      <p:sp>
        <p:nvSpPr>
          <p:cNvPr id="40" name="Стрелка: влево 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B767890-922D-48EC-83B4-DC1F6B024805}"/>
              </a:ext>
            </a:extLst>
          </p:cNvPr>
          <p:cNvSpPr/>
          <p:nvPr/>
        </p:nvSpPr>
        <p:spPr>
          <a:xfrm>
            <a:off x="0" y="230328"/>
            <a:ext cx="1843548" cy="14098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251885F-A5CA-462A-8005-5AABA262F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1697" flipH="1">
            <a:off x="9516160" y="5075670"/>
            <a:ext cx="2279651" cy="2190476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FB33E1F2-A807-4AA3-81F0-AE7200D17631}"/>
              </a:ext>
            </a:extLst>
          </p:cNvPr>
          <p:cNvGrpSpPr/>
          <p:nvPr/>
        </p:nvGrpSpPr>
        <p:grpSpPr>
          <a:xfrm>
            <a:off x="3024564" y="787487"/>
            <a:ext cx="5207025" cy="5040830"/>
            <a:chOff x="2471225" y="1109379"/>
            <a:chExt cx="5207025" cy="5040830"/>
          </a:xfrm>
        </p:grpSpPr>
        <p:sp>
          <p:nvSpPr>
            <p:cNvPr id="2" name="Фигура, имеющая форму буквы L 1">
              <a:extLst>
                <a:ext uri="{FF2B5EF4-FFF2-40B4-BE49-F238E27FC236}">
                  <a16:creationId xmlns="" xmlns:a16="http://schemas.microsoft.com/office/drawing/2014/main" id="{926B30C9-EF4C-48AE-9EE5-5ADEF2741003}"/>
                </a:ext>
              </a:extLst>
            </p:cNvPr>
            <p:cNvSpPr/>
            <p:nvPr/>
          </p:nvSpPr>
          <p:spPr>
            <a:xfrm rot="10146540">
              <a:off x="2471225" y="3050070"/>
              <a:ext cx="3600825" cy="3100139"/>
            </a:xfrm>
            <a:prstGeom prst="corne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Фигура, имеющая форму буквы L 14">
              <a:extLst>
                <a:ext uri="{FF2B5EF4-FFF2-40B4-BE49-F238E27FC236}">
                  <a16:creationId xmlns="" xmlns:a16="http://schemas.microsoft.com/office/drawing/2014/main" id="{60D9BC6F-7B4E-461A-93DF-F1579EE7B145}"/>
                </a:ext>
              </a:extLst>
            </p:cNvPr>
            <p:cNvSpPr/>
            <p:nvPr/>
          </p:nvSpPr>
          <p:spPr>
            <a:xfrm rot="20828420">
              <a:off x="4077425" y="1109379"/>
              <a:ext cx="3600825" cy="3100139"/>
            </a:xfrm>
            <a:prstGeom prst="corne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79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3 0.0375 L -0.10313 0.03796 C -0.10482 0.03287 -0.10599 0.02731 -0.10768 0.02338 C -0.10847 0.02176 -0.10925 0.02245 -0.11003 0.02129 C -0.1125 0.01759 -0.11172 0.01736 -0.11419 0.01134 C -0.11498 0.00972 -0.11576 0.00879 -0.11654 0.00741 C -0.11693 0.00301 -0.11784 -0.00162 -0.11901 -0.00463 C -0.1194 -0.00579 -0.12018 -0.00602 -0.12057 -0.00648 C -0.12422 -0.01991 -0.12018 -0.00602 -0.12422 -0.01644 C -0.12552 -0.01898 -0.1263 -0.02222 -0.12708 -0.02477 C -0.12748 -0.02593 -0.12839 -0.02732 -0.12878 -0.02871 C -0.13242 -0.05 -0.12839 -0.0294 -0.13242 -0.04468 C -0.1332 -0.04792 -0.13399 -0.05185 -0.13477 -0.05463 C -0.13568 -0.05764 -0.13763 -0.06111 -0.13841 -0.06273 C -0.13972 -0.06759 -0.14089 -0.07315 -0.14206 -0.07662 C -0.14297 -0.07801 -0.14336 -0.0794 -0.14375 -0.08102 C -0.14531 -0.08449 -0.14662 -0.08912 -0.14818 -0.09306 C -0.14896 -0.09514 -0.15026 -0.09676 -0.15104 -0.09884 C -0.15143 -0.10046 -0.15182 -0.10301 -0.15261 -0.10486 C -0.153 -0.10625 -0.15352 -0.10741 -0.1543 -0.1088 C -0.15469 -0.11065 -0.15508 -0.11296 -0.15586 -0.11482 C -0.15664 -0.11736 -0.15951 -0.12315 -0.1599 -0.12477 C -0.16641 -0.14144 -0.16198 -0.13241 -0.16641 -0.14074 C -0.1681 -0.14607 -0.1681 -0.14746 -0.16966 -0.1507 C -0.17083 -0.15301 -0.17214 -0.1544 -0.17292 -0.15695 C -0.17409 -0.15926 -0.175 -0.16227 -0.17578 -0.16505 C -0.17904 -0.17361 -0.18229 -0.18241 -0.18555 -0.19097 C -0.18958 -0.20232 -0.18828 -0.19884 -0.19232 -0.2088 L -0.19557 -0.21713 C -0.19597 -0.21968 -0.19649 -0.22246 -0.19727 -0.225 C -0.19844 -0.22963 -0.20169 -0.23704 -0.20169 -0.23681 C -0.20456 -0.25833 -0.20052 -0.23148 -0.20495 -0.25116 C -0.20534 -0.25255 -0.20495 -0.25533 -0.20534 -0.25695 C -0.20573 -0.25949 -0.20651 -0.26088 -0.20742 -0.26296 C -0.20781 -0.26574 -0.20742 -0.26898 -0.2082 -0.27107 C -0.20899 -0.27454 -0.21146 -0.27894 -0.21146 -0.27871 C -0.2138 -0.29306 -0.21068 -0.27616 -0.21472 -0.29329 C -0.21511 -0.29491 -0.21511 -0.29722 -0.2155 -0.29931 C -0.21589 -0.30162 -0.21667 -0.30417 -0.21706 -0.30718 C -0.21745 -0.30903 -0.21797 -0.31111 -0.21836 -0.3132 C -0.21875 -0.31574 -0.21953 -0.31852 -0.21992 -0.32107 C -0.22031 -0.32315 -0.2207 -0.32523 -0.2211 -0.32708 C -0.22201 -0.33148 -0.22318 -0.33634 -0.22474 -0.33889 C -0.22526 -0.34005 -0.22604 -0.34051 -0.22643 -0.34097 C -0.22722 -0.34306 -0.228 -0.34468 -0.22852 -0.34699 C -0.22891 -0.34884 -0.2293 -0.35162 -0.22969 -0.35301 C -0.23008 -0.35486 -0.23125 -0.35533 -0.23164 -0.35718 C -0.23294 -0.36065 -0.23373 -0.36551 -0.2349 -0.36921 C -0.24024 -0.38496 -0.23893 -0.38287 -0.24258 -0.38704 C -0.2431 -0.38982 -0.24388 -0.39306 -0.24466 -0.39514 C -0.24544 -0.39722 -0.24675 -0.39722 -0.24753 -0.39908 C -0.24792 -0.4007 -0.24792 -0.40394 -0.24831 -0.40509 C -0.24948 -0.40718 -0.25156 -0.40926 -0.25156 -0.40903 C -0.25235 -0.41065 -0.25274 -0.41181 -0.25313 -0.41296 C -0.25404 -0.41505 -0.25482 -0.41783 -0.2556 -0.41898 C -0.25599 -0.42037 -0.25677 -0.42037 -0.25768 -0.42107 C -0.2625 -0.43889 -0.25638 -0.41713 -0.26094 -0.43125 C -0.26133 -0.4331 -0.26211 -0.43542 -0.2625 -0.43727 C -0.26458 -0.44329 -0.26615 -0.45 -0.26862 -0.45509 C -0.26901 -0.45671 -0.2694 -0.45764 -0.27018 -0.45926 C -0.27097 -0.46296 -0.27227 -0.4669 -0.27344 -0.4713 C -0.27383 -0.47408 -0.27422 -0.47685 -0.27513 -0.47917 C -0.27591 -0.48241 -0.27995 -0.49213 -0.28034 -0.49352 L -0.2819 -0.49746 C -0.28242 -0.49861 -0.28281 -0.50046 -0.2836 -0.50139 L -0.28516 -0.50324 C -0.28555 -0.50648 -0.28607 -0.51019 -0.28685 -0.51343 C -0.28763 -0.51759 -0.28932 -0.51806 -0.2905 -0.51945 C -0.29206 -0.52338 -0.29297 -0.5257 -0.29492 -0.52732 C -0.2961 -0.52871 -0.29779 -0.52871 -0.29896 -0.5294 C -0.3043 -0.53565 -0.2961 -0.52546 -0.303 -0.53519 C -0.30391 -0.53681 -0.30508 -0.5382 -0.30625 -0.53935 C -0.30664 -0.54028 -0.30703 -0.54097 -0.30794 -0.54121 C -0.30873 -0.54213 -0.30912 -0.54283 -0.3099 -0.54329 C -0.31315 -0.54583 -0.31354 -0.54468 -0.31641 -0.54722 C -0.3181 -0.54861 -0.31927 -0.55139 -0.32083 -0.55324 C -0.32123 -0.5544 -0.32214 -0.5544 -0.32292 -0.55556 C -0.32409 -0.55671 -0.32487 -0.55949 -0.32617 -0.55949 L -0.32852 -0.55949 L -0.32813 -0.56505 L -0.31641 -0.55116 L -0.3181 -0.55556 L -0.30951 -0.53148 L -0.32656 -0.56505 " pathEditMode="relative" rAng="0" ptsTypes="AAAAAAAAAAAAAAAAAAAAAAAAAAAAAAAAAAAAAAAAAAAAAAAAAAAAAAAAAAAAAAAAAAAAAAAAAAAAAAAAAAAA">
                                      <p:cBhvr>
                                        <p:cTn id="12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30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7 -0.09468 L 0.09817 -0.09445 C 0.10078 -0.09514 0.10325 -0.09537 0.10572 -0.09607 C 0.10677 -0.0963 0.10781 -0.0963 0.10872 -0.09723 C 0.10963 -0.09838 0.11002 -0.10093 0.11093 -0.10232 C 0.11158 -0.10324 0.11236 -0.10301 0.11315 -0.10348 C 0.11419 -0.10417 0.1151 -0.1051 0.11614 -0.10602 C 0.11692 -0.10672 0.11757 -0.10764 0.11835 -0.10857 C 0.11927 -0.10949 0.12044 -0.10996 0.12135 -0.11088 C 0.12239 -0.11204 0.1233 -0.11366 0.12421 -0.11482 C 0.12513 -0.11574 0.1263 -0.11644 0.12721 -0.11737 C 0.12799 -0.11783 0.12864 -0.11922 0.12942 -0.11968 C 0.13098 -0.12084 0.13255 -0.12084 0.13385 -0.12223 C 0.13619 -0.12454 0.13593 -0.125 0.13841 -0.12593 L 0.14414 -0.12848 C 0.14492 -0.12987 0.14557 -0.13125 0.14635 -0.13218 C 0.14726 -0.13311 0.14843 -0.13287 0.14947 -0.13357 C 0.15638 -0.13681 0.14518 -0.13195 0.15533 -0.13704 C 0.15729 -0.1382 0.15937 -0.13866 0.16132 -0.13959 C 0.17265 -0.14514 0.16041 -0.13936 0.16875 -0.14468 C 0.17304 -0.14746 0.17057 -0.14422 0.17473 -0.14838 C 0.17578 -0.14954 0.17656 -0.15116 0.17773 -0.15209 C 0.17968 -0.15417 0.18216 -0.1551 0.18437 -0.15602 C 0.18567 -0.15625 0.18684 -0.15672 0.18815 -0.15718 C 0.19713 -0.16135 0.18789 -0.15857 0.19778 -0.16088 C 0.19882 -0.16204 0.19973 -0.16366 0.20078 -0.16459 C 0.20169 -0.16528 0.20273 -0.16528 0.20377 -0.16598 C 0.2052 -0.16667 0.20677 -0.1676 0.2082 -0.16852 C 0.20924 -0.16875 0.21015 -0.16922 0.21119 -0.16968 C 0.21862 -0.17338 0.20703 -0.16806 0.2164 -0.17223 C 0.21718 -0.17292 0.21783 -0.17385 0.21862 -0.17454 C 0.21966 -0.17593 0.22057 -0.17732 0.22161 -0.17848 C 0.22278 -0.1794 0.22408 -0.17987 0.22539 -0.18102 C 0.22656 -0.18195 0.22773 -0.1838 0.22903 -0.18449 C 0.22981 -0.18519 0.23684 -0.18704 0.23723 -0.18704 C 0.23867 -0.18866 0.24036 -0.19028 0.24166 -0.19213 C 0.24296 -0.19375 0.24401 -0.19561 0.24544 -0.19699 C 0.24661 -0.19815 0.24791 -0.19885 0.24908 -0.19954 C 0.25325 -0.20649 0.24921 -0.2007 0.25585 -0.20579 C 0.26002 -0.20903 0.25859 -0.20903 0.26171 -0.21204 C 0.26328 -0.21343 0.26471 -0.21482 0.26627 -0.21574 C 0.27096 -0.21875 0.27096 -0.21783 0.27513 -0.21968 C 0.28463 -0.22362 0.2763 -0.22084 0.28489 -0.22315 C 0.28737 -0.22616 0.28971 -0.22963 0.29231 -0.23195 C 0.2944 -0.2338 0.29674 -0.23426 0.29908 -0.23565 C 0.30052 -0.23681 0.30208 -0.2382 0.30351 -0.23959 C 0.30507 -0.24098 0.30638 -0.24306 0.30794 -0.24445 C 0.31276 -0.24908 0.31184 -0.24699 0.31614 -0.25209 C 0.31744 -0.25348 0.31862 -0.25556 0.31992 -0.25695 C 0.32278 -0.26042 0.32539 -0.26505 0.32877 -0.26713 L 0.33776 -0.27199 C 0.33997 -0.27477 0.34192 -0.27824 0.3444 -0.28079 C 0.3457 -0.28195 0.34687 -0.28334 0.34817 -0.28449 C 0.3496 -0.28588 0.35117 -0.28681 0.3526 -0.2882 C 0.3552 -0.29098 0.35755 -0.29399 0.36002 -0.29699 C 0.36132 -0.29838 0.36263 -0.3 0.3638 -0.30186 C 0.36445 -0.30301 0.36458 -0.30463 0.36523 -0.30579 C 0.37031 -0.31343 0.37604 -0.31991 0.38085 -0.32824 C 0.38463 -0.33426 0.38255 -0.33264 0.38684 -0.33426 C 0.3875 -0.33612 0.38815 -0.33797 0.38906 -0.33936 C 0.38984 -0.34051 0.39101 -0.34098 0.39205 -0.3419 C 0.39362 -0.34329 0.39505 -0.34514 0.39648 -0.34676 C 0.39752 -0.34792 0.39856 -0.34931 0.39947 -0.35047 C 0.40052 -0.35209 0.4013 -0.3544 0.40247 -0.35556 C 0.40338 -0.35649 0.40442 -0.35625 0.40546 -0.35672 C 0.40651 -0.35926 0.40729 -0.36204 0.40833 -0.36436 C 0.40898 -0.36551 0.40989 -0.36598 0.41067 -0.3669 C 0.41171 -0.36806 0.41276 -0.36922 0.41354 -0.37061 C 0.41432 -0.37176 0.41497 -0.37338 0.41588 -0.37431 C 0.41666 -0.37547 0.42057 -0.37871 0.42187 -0.38056 C 0.42643 -0.38727 0.42291 -0.3838 0.42773 -0.38936 C 0.4289 -0.39051 0.4302 -0.3919 0.43151 -0.39306 C 0.43346 -0.39468 0.43567 -0.39561 0.4375 -0.39792 C 0.43841 -0.39931 0.43932 -0.4007 0.44036 -0.40186 C 0.44101 -0.40232 0.44192 -0.40232 0.4427 -0.40301 C 0.44348 -0.40371 0.44414 -0.40463 0.44492 -0.40556 C 0.44739 -0.41389 0.44479 -0.40811 0.45013 -0.41297 C 0.45117 -0.41389 0.45208 -0.41551 0.45312 -0.41667 C 0.45429 -0.41806 0.45807 -0.42223 0.45898 -0.42292 C 0.46002 -0.42362 0.46106 -0.42385 0.46197 -0.42408 C 0.46809 -0.43797 0.45807 -0.41644 0.47096 -0.43797 C 0.47434 -0.44375 0.47174 -0.43982 0.47539 -0.44422 C 0.47643 -0.44537 0.47721 -0.44699 0.47838 -0.44792 C 0.47955 -0.44885 0.48085 -0.44862 0.48203 -0.44908 C 0.48294 -0.44954 0.48359 -0.45 0.48437 -0.45047 C 0.48528 -0.45209 0.48619 -0.45394 0.48723 -0.45533 C 0.49101 -0.46042 0.49101 -0.45903 0.49401 -0.46297 C 0.49492 -0.46412 0.49583 -0.46574 0.497 -0.46667 C 0.49791 -0.46737 0.49895 -0.46737 0.5 -0.46783 L 0.50286 -0.47269 L 0.50377 -0.47269 " pathEditMode="relative" rAng="0" ptsTypes="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357ED91D-5DD5-4DBE-A3BE-279CB0F25713}"/>
              </a:ext>
            </a:extLst>
          </p:cNvPr>
          <p:cNvCxnSpPr>
            <a:cxnSpLocks/>
          </p:cNvCxnSpPr>
          <p:nvPr/>
        </p:nvCxnSpPr>
        <p:spPr>
          <a:xfrm flipV="1">
            <a:off x="154745" y="0"/>
            <a:ext cx="9566030" cy="5613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4C3F391-27FF-4C6C-906E-3E1977DDF803}"/>
              </a:ext>
            </a:extLst>
          </p:cNvPr>
          <p:cNvCxnSpPr>
            <a:cxnSpLocks/>
          </p:cNvCxnSpPr>
          <p:nvPr/>
        </p:nvCxnSpPr>
        <p:spPr>
          <a:xfrm flipV="1">
            <a:off x="4178105" y="0"/>
            <a:ext cx="6682153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8C4AE41-3625-4F79-AB10-342CF1CC48C3}"/>
              </a:ext>
            </a:extLst>
          </p:cNvPr>
          <p:cNvSpPr/>
          <p:nvPr/>
        </p:nvSpPr>
        <p:spPr>
          <a:xfrm rot="19236515">
            <a:off x="6044843" y="3662001"/>
            <a:ext cx="1223889" cy="216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AC423D-38F4-447C-B922-BA7A7DF5BA4D}"/>
              </a:ext>
            </a:extLst>
          </p:cNvPr>
          <p:cNvSpPr/>
          <p:nvPr/>
        </p:nvSpPr>
        <p:spPr>
          <a:xfrm rot="19468124">
            <a:off x="5658488" y="3234399"/>
            <a:ext cx="1223889" cy="216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550E4A-EBB0-43E9-8A48-16FDA16BA636}"/>
              </a:ext>
            </a:extLst>
          </p:cNvPr>
          <p:cNvSpPr/>
          <p:nvPr/>
        </p:nvSpPr>
        <p:spPr>
          <a:xfrm rot="19468124">
            <a:off x="5261339" y="2806797"/>
            <a:ext cx="1223889" cy="216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A2C924E-A779-4E98-85C3-E5B92E57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462" y="1384523"/>
            <a:ext cx="1447970" cy="2634259"/>
          </a:xfrm>
          <a:prstGeom prst="rect">
            <a:avLst/>
          </a:prstGeom>
        </p:spPr>
      </p:pic>
      <p:sp>
        <p:nvSpPr>
          <p:cNvPr id="11" name="Блок-схема: узел суммирования 10">
            <a:extLst>
              <a:ext uri="{FF2B5EF4-FFF2-40B4-BE49-F238E27FC236}">
                <a16:creationId xmlns="" xmlns:a16="http://schemas.microsoft.com/office/drawing/2014/main" id="{DE7C7BEC-D4F9-4524-9A09-9C8820652A5C}"/>
              </a:ext>
            </a:extLst>
          </p:cNvPr>
          <p:cNvSpPr/>
          <p:nvPr/>
        </p:nvSpPr>
        <p:spPr>
          <a:xfrm>
            <a:off x="8103995" y="2120904"/>
            <a:ext cx="376904" cy="357413"/>
          </a:xfrm>
          <a:prstGeom prst="flowChartSummingJunct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96B7BB4-F47D-4E80-95B1-1BD71D2D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579" y="5005567"/>
            <a:ext cx="3137936" cy="26342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0CC7224-0166-4F68-871C-59BFADD82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93717" y="5613009"/>
            <a:ext cx="4243184" cy="3798137"/>
          </a:xfrm>
          <a:prstGeom prst="rect">
            <a:avLst/>
          </a:prstGeom>
        </p:spPr>
      </p:pic>
      <p:sp>
        <p:nvSpPr>
          <p:cNvPr id="14" name="Фигура, имеющая форму буквы L 13">
            <a:extLst>
              <a:ext uri="{FF2B5EF4-FFF2-40B4-BE49-F238E27FC236}">
                <a16:creationId xmlns="" xmlns:a16="http://schemas.microsoft.com/office/drawing/2014/main" id="{C150DBBB-3AF8-494C-A050-272286441431}"/>
              </a:ext>
            </a:extLst>
          </p:cNvPr>
          <p:cNvSpPr/>
          <p:nvPr/>
        </p:nvSpPr>
        <p:spPr>
          <a:xfrm rot="17832753">
            <a:off x="3727438" y="1340792"/>
            <a:ext cx="4719091" cy="2791891"/>
          </a:xfrm>
          <a:prstGeom prst="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55E6B049-281F-4D8D-8836-F649AC62B01F}"/>
              </a:ext>
            </a:extLst>
          </p:cNvPr>
          <p:cNvSpPr/>
          <p:nvPr/>
        </p:nvSpPr>
        <p:spPr>
          <a:xfrm>
            <a:off x="0" y="230328"/>
            <a:ext cx="1843548" cy="14098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</p:spTree>
    <p:extLst>
      <p:ext uri="{BB962C8B-B14F-4D97-AF65-F5344CB8AC3E}">
        <p14:creationId xmlns:p14="http://schemas.microsoft.com/office/powerpoint/2010/main" val="7466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01 -0.09815 L 0.09101 -0.09792 C 0.1039 -0.10046 0.10416 -0.09907 0.11588 -0.10764 C 0.11731 -0.1088 0.11836 -0.11111 0.11979 -0.11227 C 0.12343 -0.11574 0.1276 -0.11806 0.13138 -0.12153 C 0.14817 -0.1375 0.13034 -0.12546 0.147 -0.13542 C 0.15547 -0.15069 0.14583 -0.13495 0.15612 -0.14699 C 0.15898 -0.15046 0.16302 -0.15787 0.16653 -0.16111 C 0.16771 -0.16227 0.16914 -0.1625 0.17044 -0.16343 C 0.17669 -0.18032 0.16784 -0.15972 0.18086 -0.175 C 0.18346 -0.17801 0.18646 -0.18032 0.18867 -0.18426 C 0.18997 -0.18657 0.19101 -0.18958 0.19258 -0.1912 C 0.19375 -0.19282 0.19518 -0.19259 0.19648 -0.19352 C 0.19778 -0.19491 0.19909 -0.19699 0.20039 -0.19815 C 0.20247 -0.20023 0.20468 -0.20162 0.20703 -0.20278 C 0.21497 -0.20833 0.21354 -0.20718 0.22135 -0.20995 C 0.24166 -0.23426 0.21028 -0.19768 0.22916 -0.2169 C 0.23099 -0.21875 0.23242 -0.22222 0.23437 -0.22384 C 0.2358 -0.22546 0.23776 -0.22546 0.23958 -0.22616 C 0.24088 -0.22685 0.24205 -0.22801 0.24349 -0.22847 C 0.24505 -0.2294 0.247 -0.22986 0.24869 -0.23079 C 0.25664 -0.23634 0.25156 -0.23657 0.26172 -0.24005 C 0.26393 -0.24097 0.26601 -0.2412 0.26823 -0.24236 C 0.27252 -0.24514 0.27656 -0.25093 0.28125 -0.25162 L 0.29297 -0.25417 C 0.29804 -0.25509 0.30338 -0.25532 0.30859 -0.25648 C 0.31771 -0.25833 0.31614 -0.25926 0.32565 -0.26343 C 0.34466 -0.27199 0.33021 -0.26389 0.34518 -0.27268 C 0.34596 -0.275 0.34661 -0.27778 0.34778 -0.27963 C 0.35026 -0.28426 0.35234 -0.28495 0.3556 -0.28657 C 0.36002 -0.29468 0.36393 -0.30231 0.36992 -0.30764 C 0.37161 -0.30903 0.37343 -0.31018 0.37513 -0.31227 C 0.37656 -0.31412 0.37747 -0.31736 0.37903 -0.31921 C 0.38021 -0.32106 0.38164 -0.32199 0.38294 -0.32384 C 0.38437 -0.32593 0.38528 -0.32893 0.38685 -0.33079 C 0.3888 -0.33356 0.39114 -0.33542 0.39336 -0.33773 C 0.40065 -0.34606 0.39362 -0.33935 0.40247 -0.34699 C 0.40638 -0.36134 0.40351 -0.35463 0.41276 -0.36574 L 0.41679 -0.37037 L 0.4207 -0.375 C 0.42435 -0.38472 0.42239 -0.38125 0.42851 -0.38889 C 0.42981 -0.39074 0.43242 -0.39352 0.43242 -0.39352 L 0.43906 -0.39815 " pathEditMode="relative" rAng="0" ptsTypes="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013 0.00046 C -0.01433 -0.02269 -0.02917 -0.04491 -0.04297 -0.06759 C -0.04831 -0.07709 -0.0517 -0.08704 -0.05691 -0.09537 C -0.06628 -0.10996 -0.07631 -0.12199 -0.08594 -0.13519 C -0.09571 -0.15232 -0.10534 -0.1706 -0.11563 -0.18727 C -0.12865 -0.2088 -0.14297 -0.22871 -0.15495 -0.25047 C -0.18451 -0.30347 -0.17123 -0.29236 -0.19701 -0.33334 C -0.20417 -0.34491 -0.21237 -0.35486 -0.21941 -0.36551 C -0.22787 -0.37871 -0.23594 -0.3919 -0.24349 -0.40556 C -0.25052 -0.41783 -0.26433 -0.44375 -0.27318 -0.45695 C -0.28243 -0.4706 -0.29245 -0.48357 -0.30209 -0.49676 C -0.3112 -0.51505 -0.32019 -0.53449 -0.32995 -0.55162 C -0.34063 -0.5713 -0.35743 -0.59699 -0.36954 -0.61551 C -0.37201 -0.62176 -0.37526 -0.62847 -0.37696 -0.63496 C -0.37878 -0.64259 -0.37735 -0.64815 -0.37943 -0.65417 C -0.38138 -0.66019 -0.38529 -0.66482 -0.38816 -0.66991 C -0.38894 -0.67685 -0.38946 -0.68264 -0.39076 -0.68959 C -0.39571 -0.71459 -0.40118 -0.72477 -0.41133 -0.75162 L -0.41849 -0.7713 C -0.42097 -0.77778 -0.42253 -0.78496 -0.42579 -0.79074 C -0.43672 -0.81019 -0.43204 -0.80116 -0.43972 -0.81783 L -0.43972 -0.81783 L -0.43256 -0.79861 " pathEditMode="relative" rAng="2040000" ptsTypes="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-4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29BA20F6-C58D-4668-92E6-9F8E82B5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8534">
            <a:off x="1837763" y="1029950"/>
            <a:ext cx="4249280" cy="37981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73969D-C155-43FA-A3C0-0A5CD00943A3}"/>
              </a:ext>
            </a:extLst>
          </p:cNvPr>
          <p:cNvSpPr/>
          <p:nvPr/>
        </p:nvSpPr>
        <p:spPr>
          <a:xfrm>
            <a:off x="2343150" y="0"/>
            <a:ext cx="9848850" cy="11620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F8B1B8-445E-4841-B70E-EA7ED16813AF}"/>
              </a:ext>
            </a:extLst>
          </p:cNvPr>
          <p:cNvSpPr/>
          <p:nvPr/>
        </p:nvSpPr>
        <p:spPr>
          <a:xfrm>
            <a:off x="0" y="0"/>
            <a:ext cx="2590800" cy="39052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>
            <a:extLst>
              <a:ext uri="{FF2B5EF4-FFF2-40B4-BE49-F238E27FC236}">
                <a16:creationId xmlns="" xmlns:a16="http://schemas.microsoft.com/office/drawing/2014/main" id="{26B42D32-AB65-41FA-AD85-5CFCA876030B}"/>
              </a:ext>
            </a:extLst>
          </p:cNvPr>
          <p:cNvSpPr/>
          <p:nvPr/>
        </p:nvSpPr>
        <p:spPr>
          <a:xfrm rot="5400000">
            <a:off x="3228979" y="-152399"/>
            <a:ext cx="1581148" cy="2857499"/>
          </a:xfrm>
          <a:prstGeom prst="moon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2B8BF41-062E-44BE-BC20-5281E9DD5F38}"/>
              </a:ext>
            </a:extLst>
          </p:cNvPr>
          <p:cNvSpPr/>
          <p:nvPr/>
        </p:nvSpPr>
        <p:spPr>
          <a:xfrm>
            <a:off x="5448302" y="0"/>
            <a:ext cx="6743698" cy="39052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DFB8A5-878B-4C27-9627-CD037687A750}"/>
              </a:ext>
            </a:extLst>
          </p:cNvPr>
          <p:cNvSpPr/>
          <p:nvPr/>
        </p:nvSpPr>
        <p:spPr>
          <a:xfrm>
            <a:off x="-30535" y="3905250"/>
            <a:ext cx="12222535" cy="2952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5CDBB419-81FC-4FFC-8E3C-9CDEF4818E16}"/>
              </a:ext>
            </a:extLst>
          </p:cNvPr>
          <p:cNvSpPr/>
          <p:nvPr/>
        </p:nvSpPr>
        <p:spPr>
          <a:xfrm>
            <a:off x="285750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EE3FAE97-CC17-44D4-8ACB-9E91E41EC0DA}"/>
              </a:ext>
            </a:extLst>
          </p:cNvPr>
          <p:cNvSpPr/>
          <p:nvPr/>
        </p:nvSpPr>
        <p:spPr>
          <a:xfrm>
            <a:off x="781050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C427E580-D1F8-4ACC-8C0F-603E2FFF72E4}"/>
              </a:ext>
            </a:extLst>
          </p:cNvPr>
          <p:cNvSpPr/>
          <p:nvPr/>
        </p:nvSpPr>
        <p:spPr>
          <a:xfrm>
            <a:off x="285750" y="13335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A93F8CEC-D225-47B1-B86A-345D6911E048}"/>
              </a:ext>
            </a:extLst>
          </p:cNvPr>
          <p:cNvSpPr/>
          <p:nvPr/>
        </p:nvSpPr>
        <p:spPr>
          <a:xfrm>
            <a:off x="1247775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EDF38B7-881F-4018-800B-40941C32A6F6}"/>
              </a:ext>
            </a:extLst>
          </p:cNvPr>
          <p:cNvSpPr/>
          <p:nvPr/>
        </p:nvSpPr>
        <p:spPr>
          <a:xfrm>
            <a:off x="1814512" y="6286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7824F8DE-032C-4229-8384-2E2D13EEC8C7}"/>
              </a:ext>
            </a:extLst>
          </p:cNvPr>
          <p:cNvSpPr/>
          <p:nvPr/>
        </p:nvSpPr>
        <p:spPr>
          <a:xfrm>
            <a:off x="781050" y="13335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3EE2BA91-B382-4414-9A30-A3DA2E8ED5D6}"/>
              </a:ext>
            </a:extLst>
          </p:cNvPr>
          <p:cNvSpPr/>
          <p:nvPr/>
        </p:nvSpPr>
        <p:spPr>
          <a:xfrm>
            <a:off x="1247775" y="12954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F62B609A-D55C-4A39-BB59-15C26165EE91}"/>
              </a:ext>
            </a:extLst>
          </p:cNvPr>
          <p:cNvSpPr/>
          <p:nvPr/>
        </p:nvSpPr>
        <p:spPr>
          <a:xfrm>
            <a:off x="1814512" y="13335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5E9F9706-BE3E-4473-AA08-DE933AC90404}"/>
              </a:ext>
            </a:extLst>
          </p:cNvPr>
          <p:cNvSpPr/>
          <p:nvPr/>
        </p:nvSpPr>
        <p:spPr>
          <a:xfrm>
            <a:off x="781050" y="201930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5A970804-0DA6-4070-BDCE-D7C20BF09793}"/>
              </a:ext>
            </a:extLst>
          </p:cNvPr>
          <p:cNvSpPr/>
          <p:nvPr/>
        </p:nvSpPr>
        <p:spPr>
          <a:xfrm>
            <a:off x="285750" y="20383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265B18FE-45CC-4497-8FE1-45C38036F6C7}"/>
              </a:ext>
            </a:extLst>
          </p:cNvPr>
          <p:cNvSpPr/>
          <p:nvPr/>
        </p:nvSpPr>
        <p:spPr>
          <a:xfrm>
            <a:off x="1247775" y="20383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7B08E6C9-E155-4AFE-90F4-92A0CFFA4BE2}"/>
              </a:ext>
            </a:extLst>
          </p:cNvPr>
          <p:cNvSpPr/>
          <p:nvPr/>
        </p:nvSpPr>
        <p:spPr>
          <a:xfrm>
            <a:off x="1814512" y="2038350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C6610A57-974B-45C6-AE55-68BAF5A2ABC2}"/>
              </a:ext>
            </a:extLst>
          </p:cNvPr>
          <p:cNvSpPr/>
          <p:nvPr/>
        </p:nvSpPr>
        <p:spPr>
          <a:xfrm>
            <a:off x="5676899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FCD3D036-D3C0-4A66-831A-7AA087802383}"/>
              </a:ext>
            </a:extLst>
          </p:cNvPr>
          <p:cNvSpPr/>
          <p:nvPr/>
        </p:nvSpPr>
        <p:spPr>
          <a:xfrm>
            <a:off x="6172199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DB3228C5-57C0-4CA1-A300-ED680448D85A}"/>
              </a:ext>
            </a:extLst>
          </p:cNvPr>
          <p:cNvSpPr/>
          <p:nvPr/>
        </p:nvSpPr>
        <p:spPr>
          <a:xfrm>
            <a:off x="5676899" y="11906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E7863FA0-BF6E-4388-9B5F-9647168CE10C}"/>
              </a:ext>
            </a:extLst>
          </p:cNvPr>
          <p:cNvSpPr/>
          <p:nvPr/>
        </p:nvSpPr>
        <p:spPr>
          <a:xfrm>
            <a:off x="6638924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E39DA3A4-E832-4DBE-AED7-FB305B2748B2}"/>
              </a:ext>
            </a:extLst>
          </p:cNvPr>
          <p:cNvSpPr/>
          <p:nvPr/>
        </p:nvSpPr>
        <p:spPr>
          <a:xfrm>
            <a:off x="7205661" y="4857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F6AA2BF4-A866-4B27-9D85-90E960E3A017}"/>
              </a:ext>
            </a:extLst>
          </p:cNvPr>
          <p:cNvSpPr/>
          <p:nvPr/>
        </p:nvSpPr>
        <p:spPr>
          <a:xfrm>
            <a:off x="6172199" y="11906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1C436E3B-C0CE-4A73-B25C-710A60D9422B}"/>
              </a:ext>
            </a:extLst>
          </p:cNvPr>
          <p:cNvSpPr/>
          <p:nvPr/>
        </p:nvSpPr>
        <p:spPr>
          <a:xfrm>
            <a:off x="6638924" y="11525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0A58125-A9C1-4348-96A2-AEF2889721BE}"/>
              </a:ext>
            </a:extLst>
          </p:cNvPr>
          <p:cNvSpPr/>
          <p:nvPr/>
        </p:nvSpPr>
        <p:spPr>
          <a:xfrm>
            <a:off x="7205661" y="11906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A1731942-1D55-4C14-9A17-3AE5FCF87B7D}"/>
              </a:ext>
            </a:extLst>
          </p:cNvPr>
          <p:cNvSpPr/>
          <p:nvPr/>
        </p:nvSpPr>
        <p:spPr>
          <a:xfrm>
            <a:off x="6172199" y="187642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9F6D6F01-31B2-4720-8589-02011061602C}"/>
              </a:ext>
            </a:extLst>
          </p:cNvPr>
          <p:cNvSpPr/>
          <p:nvPr/>
        </p:nvSpPr>
        <p:spPr>
          <a:xfrm>
            <a:off x="5676899" y="18954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F90FFD96-A4F3-4D62-9C06-185C21DA2689}"/>
              </a:ext>
            </a:extLst>
          </p:cNvPr>
          <p:cNvSpPr/>
          <p:nvPr/>
        </p:nvSpPr>
        <p:spPr>
          <a:xfrm>
            <a:off x="6638924" y="18954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781FDEAD-8FC2-4850-9CDC-596C49FB15A5}"/>
              </a:ext>
            </a:extLst>
          </p:cNvPr>
          <p:cNvSpPr/>
          <p:nvPr/>
        </p:nvSpPr>
        <p:spPr>
          <a:xfrm>
            <a:off x="7205661" y="1895476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F6493945-F484-4889-B1EB-A7149BBB7668}"/>
              </a:ext>
            </a:extLst>
          </p:cNvPr>
          <p:cNvSpPr/>
          <p:nvPr/>
        </p:nvSpPr>
        <p:spPr>
          <a:xfrm>
            <a:off x="7734299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B9EC3488-3FCF-494B-AB77-8A1B370E8524}"/>
              </a:ext>
            </a:extLst>
          </p:cNvPr>
          <p:cNvSpPr/>
          <p:nvPr/>
        </p:nvSpPr>
        <p:spPr>
          <a:xfrm>
            <a:off x="8229599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63BEA3EC-8D95-4646-B57F-DB8CDF650BBE}"/>
              </a:ext>
            </a:extLst>
          </p:cNvPr>
          <p:cNvSpPr/>
          <p:nvPr/>
        </p:nvSpPr>
        <p:spPr>
          <a:xfrm>
            <a:off x="7734299" y="12334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E013893F-CE18-4822-958A-F4DD4BAA0910}"/>
              </a:ext>
            </a:extLst>
          </p:cNvPr>
          <p:cNvSpPr/>
          <p:nvPr/>
        </p:nvSpPr>
        <p:spPr>
          <a:xfrm>
            <a:off x="8696324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3643D235-11A0-42A5-BDAC-1012A2553863}"/>
              </a:ext>
            </a:extLst>
          </p:cNvPr>
          <p:cNvSpPr/>
          <p:nvPr/>
        </p:nvSpPr>
        <p:spPr>
          <a:xfrm>
            <a:off x="9263061" y="5286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0BC16D0F-304E-4BF0-905C-8B0421B8E873}"/>
              </a:ext>
            </a:extLst>
          </p:cNvPr>
          <p:cNvSpPr/>
          <p:nvPr/>
        </p:nvSpPr>
        <p:spPr>
          <a:xfrm>
            <a:off x="8229599" y="12334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FAD1BE73-6A87-42CD-A711-B989A38E1B4B}"/>
              </a:ext>
            </a:extLst>
          </p:cNvPr>
          <p:cNvSpPr/>
          <p:nvPr/>
        </p:nvSpPr>
        <p:spPr>
          <a:xfrm>
            <a:off x="8696324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3D300304-C3C0-4113-892E-EACB0FFC6846}"/>
              </a:ext>
            </a:extLst>
          </p:cNvPr>
          <p:cNvSpPr/>
          <p:nvPr/>
        </p:nvSpPr>
        <p:spPr>
          <a:xfrm>
            <a:off x="9263061" y="12334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AE144ECC-615E-4BFC-93D3-A998F3DC37A0}"/>
              </a:ext>
            </a:extLst>
          </p:cNvPr>
          <p:cNvSpPr/>
          <p:nvPr/>
        </p:nvSpPr>
        <p:spPr>
          <a:xfrm>
            <a:off x="8229599" y="19192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B688DD67-C56A-455D-98CC-61833FFB8E71}"/>
              </a:ext>
            </a:extLst>
          </p:cNvPr>
          <p:cNvSpPr/>
          <p:nvPr/>
        </p:nvSpPr>
        <p:spPr>
          <a:xfrm>
            <a:off x="7734299" y="19383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96983DAB-C9F6-43AA-89F5-083209258D93}"/>
              </a:ext>
            </a:extLst>
          </p:cNvPr>
          <p:cNvSpPr/>
          <p:nvPr/>
        </p:nvSpPr>
        <p:spPr>
          <a:xfrm>
            <a:off x="8696324" y="19383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9E260431-3C37-4C30-B3C3-03C9E63C84E9}"/>
              </a:ext>
            </a:extLst>
          </p:cNvPr>
          <p:cNvSpPr/>
          <p:nvPr/>
        </p:nvSpPr>
        <p:spPr>
          <a:xfrm>
            <a:off x="9263061" y="19383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031F2304-7449-4C4A-81F3-8BC660CC0465}"/>
              </a:ext>
            </a:extLst>
          </p:cNvPr>
          <p:cNvSpPr/>
          <p:nvPr/>
        </p:nvSpPr>
        <p:spPr>
          <a:xfrm>
            <a:off x="9832182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="" xmlns:a16="http://schemas.microsoft.com/office/drawing/2014/main" id="{4374F7D1-699E-48ED-8625-40F8107AEAD1}"/>
              </a:ext>
            </a:extLst>
          </p:cNvPr>
          <p:cNvSpPr/>
          <p:nvPr/>
        </p:nvSpPr>
        <p:spPr>
          <a:xfrm>
            <a:off x="10327482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84E4E092-7E9E-45A3-8461-361AA29CBD78}"/>
              </a:ext>
            </a:extLst>
          </p:cNvPr>
          <p:cNvSpPr/>
          <p:nvPr/>
        </p:nvSpPr>
        <p:spPr>
          <a:xfrm>
            <a:off x="9832182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EA297644-D1DB-4F52-9C28-907797590399}"/>
              </a:ext>
            </a:extLst>
          </p:cNvPr>
          <p:cNvSpPr/>
          <p:nvPr/>
        </p:nvSpPr>
        <p:spPr>
          <a:xfrm>
            <a:off x="10794207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13E42ECA-73F2-42FA-81D1-2D68C3F790C3}"/>
              </a:ext>
            </a:extLst>
          </p:cNvPr>
          <p:cNvSpPr/>
          <p:nvPr/>
        </p:nvSpPr>
        <p:spPr>
          <a:xfrm>
            <a:off x="11360944" y="4905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="" xmlns:a16="http://schemas.microsoft.com/office/drawing/2014/main" id="{D89EA0C6-1616-4B29-A35C-393608C7067C}"/>
              </a:ext>
            </a:extLst>
          </p:cNvPr>
          <p:cNvSpPr/>
          <p:nvPr/>
        </p:nvSpPr>
        <p:spPr>
          <a:xfrm>
            <a:off x="10327482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="" xmlns:a16="http://schemas.microsoft.com/office/drawing/2014/main" id="{F2047CCF-8B72-442A-B5B5-C85BD4F61417}"/>
              </a:ext>
            </a:extLst>
          </p:cNvPr>
          <p:cNvSpPr/>
          <p:nvPr/>
        </p:nvSpPr>
        <p:spPr>
          <a:xfrm>
            <a:off x="10794207" y="11572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="" xmlns:a16="http://schemas.microsoft.com/office/drawing/2014/main" id="{C6C4DBFB-E379-4728-8525-8B97DC99D2A9}"/>
              </a:ext>
            </a:extLst>
          </p:cNvPr>
          <p:cNvSpPr/>
          <p:nvPr/>
        </p:nvSpPr>
        <p:spPr>
          <a:xfrm>
            <a:off x="11360944" y="11953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="" xmlns:a16="http://schemas.microsoft.com/office/drawing/2014/main" id="{CD456AB8-7DD1-4A5F-9683-A745CA2B3D4C}"/>
              </a:ext>
            </a:extLst>
          </p:cNvPr>
          <p:cNvSpPr/>
          <p:nvPr/>
        </p:nvSpPr>
        <p:spPr>
          <a:xfrm>
            <a:off x="10327482" y="188118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="" xmlns:a16="http://schemas.microsoft.com/office/drawing/2014/main" id="{D56E6D40-9C7D-438E-AC2D-6D7F5EC7131D}"/>
              </a:ext>
            </a:extLst>
          </p:cNvPr>
          <p:cNvSpPr/>
          <p:nvPr/>
        </p:nvSpPr>
        <p:spPr>
          <a:xfrm>
            <a:off x="9832182" y="19002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="" xmlns:a16="http://schemas.microsoft.com/office/drawing/2014/main" id="{834CC006-90B3-402B-8547-A87104A94998}"/>
              </a:ext>
            </a:extLst>
          </p:cNvPr>
          <p:cNvSpPr/>
          <p:nvPr/>
        </p:nvSpPr>
        <p:spPr>
          <a:xfrm>
            <a:off x="10794207" y="19002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C41B8C1F-D4E3-4FD1-8A2B-A8896D861FDD}"/>
              </a:ext>
            </a:extLst>
          </p:cNvPr>
          <p:cNvSpPr/>
          <p:nvPr/>
        </p:nvSpPr>
        <p:spPr>
          <a:xfrm>
            <a:off x="11360944" y="1900238"/>
            <a:ext cx="209550" cy="342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http://dutsadok.com.ua/clipart/ljudi/1789fceed194.png">
            <a:extLst>
              <a:ext uri="{FF2B5EF4-FFF2-40B4-BE49-F238E27FC236}">
                <a16:creationId xmlns="" xmlns:a16="http://schemas.microsoft.com/office/drawing/2014/main" id="{C341B692-491F-4FA9-A020-D96180FB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21" y="2147889"/>
            <a:ext cx="4924056" cy="46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Стрелка: влево 62">
            <a:hlinkClick r:id="rId4" action="ppaction://hlinksldjump"/>
            <a:extLst>
              <a:ext uri="{FF2B5EF4-FFF2-40B4-BE49-F238E27FC236}">
                <a16:creationId xmlns="" xmlns:a16="http://schemas.microsoft.com/office/drawing/2014/main" id="{0A332A27-499C-4C96-BA59-6A4D53B76CDB}"/>
              </a:ext>
            </a:extLst>
          </p:cNvPr>
          <p:cNvSpPr/>
          <p:nvPr/>
        </p:nvSpPr>
        <p:spPr>
          <a:xfrm>
            <a:off x="112721" y="5019502"/>
            <a:ext cx="1843548" cy="14098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Вернуться</a:t>
            </a:r>
          </a:p>
        </p:txBody>
      </p:sp>
      <p:sp>
        <p:nvSpPr>
          <p:cNvPr id="64" name="Фигура, имеющая форму буквы L 63">
            <a:extLst>
              <a:ext uri="{FF2B5EF4-FFF2-40B4-BE49-F238E27FC236}">
                <a16:creationId xmlns="" xmlns:a16="http://schemas.microsoft.com/office/drawing/2014/main" id="{2F508360-6F1F-4EB7-AACA-E1F42FD85DA7}"/>
              </a:ext>
            </a:extLst>
          </p:cNvPr>
          <p:cNvSpPr/>
          <p:nvPr/>
        </p:nvSpPr>
        <p:spPr>
          <a:xfrm rot="18148841">
            <a:off x="1822971" y="579638"/>
            <a:ext cx="4719091" cy="2791891"/>
          </a:xfrm>
          <a:prstGeom prst="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384</Words>
  <Application>Microsoft Office PowerPoint</Application>
  <PresentationFormat>Произвольный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Sergeyi</dc:creator>
  <cp:lastModifiedBy>Пользователь Windows</cp:lastModifiedBy>
  <cp:revision>23</cp:revision>
  <dcterms:created xsi:type="dcterms:W3CDTF">2018-02-11T09:28:25Z</dcterms:created>
  <dcterms:modified xsi:type="dcterms:W3CDTF">2018-03-25T12:04:12Z</dcterms:modified>
</cp:coreProperties>
</file>