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3448"/>
            <a:ext cx="8964488" cy="2592288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-поручень: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польза, возможности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/автор-разработчик Н.Н. Ефименко/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53000"/>
            <a:ext cx="8136904" cy="1219200"/>
          </a:xfrm>
        </p:spPr>
        <p:txBody>
          <a:bodyPr>
            <a:normAutofit fontScale="77500" lnSpcReduction="20000"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инструктор по физической культуре МДОУ детский сад №25 компенсирующего вида Орехово-Зуевский городской округ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ДЕМЕНКО МАРИНА ЮРЬЕВНА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80608"/>
            <a:ext cx="4614497" cy="307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11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24936" cy="57675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рукоходов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–поручней»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11093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685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24936" cy="57675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рукоходов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–поручней» 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лежачем положении: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 рекомендуется начинать с положения лежа на спине, прорабатывая верхний плечевой пояс; затем упражнения на локтевые суставы - сгибания и разгибания, подтягивания, удержание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сидя: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раскачивания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повороты с удержанием, упражнения из положения сидя на полу, ноги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упражнения из положения сидя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ноги на полу и т.д.;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397" y="3140968"/>
            <a:ext cx="4745333" cy="34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47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476672"/>
            <a:ext cx="8280920" cy="5649491"/>
          </a:xfrm>
        </p:spPr>
        <p:txBody>
          <a:bodyPr/>
          <a:lstStyle/>
          <a:p>
            <a:pPr marL="0" indent="0"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стоя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начинаем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упражнений на коленях, полуприседания, выпады, наклоны и т.д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23977"/>
            <a:ext cx="5627031" cy="37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6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93122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подвижных играх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использоваться как самостоятельный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обьект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(домик, норка) или как подручное средство (ворота, корабль).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5302"/>
            <a:ext cx="4112981" cy="30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85302"/>
            <a:ext cx="4114588" cy="305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Н. Н. Ефименко «ФГОС: физическое развитие ребенка в дошкольном возрасте. Двигательно-игровая деятельность. Сценарии игр-занятий». Москва 2014.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Н. Н. Ефименко «Физическое развитие ребенка в дошкольном детстве.  Методические рекомендации. 3-7 лет». Москва 2014.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Н. Н. Ефименко «Театр физического воспитания и оздоровления дошкольников и младшего школьного возраста». Таганрог 2004.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Н. Н. Ефименко «Физкультурные сказки или как подарить детям радость движения, познания, постижения». Харьков 2005.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925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856984" cy="2088232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24936" cy="591155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Н.Н. Ефименко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«Театр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 и оздоровления дошкольников и младшего школьного возраста».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альтернативная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физического воспитания, спортивной тренировки, коррекции, оздоровления и творческого самовыражения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Технология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апробируется в практической работе на протяжении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лет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со здоровыми детьми, так и с детьми-инвалидами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-поручень»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авторский тренажер, разработанный для повышения  эффективности коррекционных занятий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12" y="3475849"/>
            <a:ext cx="3837644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36" y="3047714"/>
            <a:ext cx="2992524" cy="36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4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856984" cy="2088232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208912" cy="5335488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Требования к современным тренажерам в ДОУ (по Н.Н. Ефименко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):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безопасность,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ценовая доступность, 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небольшие размеры,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простота конструкции,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образно-игровой вид,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многофункциональность,</a:t>
            </a: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привлекательность для детей.</a:t>
            </a: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6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856984" cy="2088232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920880" cy="526348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Польза 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мышечного корсета,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подвижности суставов,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движений,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статического равновесия,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вестибулярного аппарата,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качеств: гибкости, ловкости, силы.</a:t>
            </a:r>
          </a:p>
          <a:p>
            <a:pPr algn="l"/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8680"/>
            <a:ext cx="7920880" cy="562352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Возможности</a:t>
            </a:r>
          </a:p>
          <a:p>
            <a:pPr algn="l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коррекционных задач,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 опыта детей,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в самостоятельной деятельности.</a:t>
            </a:r>
          </a:p>
          <a:p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6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24936" cy="562352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Рукоходы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-поручни» могут использоваться в основных двигательных режимах (ходьбе, беге, лазании,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во время выполнения ОРУ. В зависимости от вида деятельности вы  можете расставить тренажеры друг за другом - «шпалы», в форме «рельс», «оси», «по кругу» или составить из них любую фигуру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 я активно использую на протяжении всего занятия по физической культуре. Функциональные возможности позволяют применять его очень широко. Начиная с вводной части, когда формируем навыки ходьбы и бега, затем в основной части во время выполнения детьми ОРУ, отлично помогает осваивать детям основные  виды движений, повышает интерес к  подвижным играм. </a:t>
            </a:r>
          </a:p>
        </p:txBody>
      </p:sp>
    </p:spTree>
    <p:extLst>
      <p:ext uri="{BB962C8B-B14F-4D97-AF65-F5344CB8AC3E}">
        <p14:creationId xmlns:p14="http://schemas.microsoft.com/office/powerpoint/2010/main" val="249510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24936" cy="57675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рукоходов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–поручней»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ходьба широким шагом (пройти над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рукоходом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стоящим вдоль с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широкорасставленными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ногами), ходьба с перешагиванием через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стоит по ходу движения поперек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шпалообразно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»), ходьба между «змейкой»; </a:t>
            </a:r>
          </a:p>
          <a:p>
            <a:pPr algn="l"/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63" y="2636913"/>
            <a:ext cx="5537641" cy="353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14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24936" cy="57675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рукоходов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–поручней»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611" y="98072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ползании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низких четвереньках, по-пластунски; ногами вперед;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10" y="1844824"/>
            <a:ext cx="3168352" cy="472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10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24936" cy="57675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«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рукоходов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–поручней» 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лазание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стоят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рельсообразно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дети выполняют ползание на высоких четвереньках с опорой 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рукоходы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32917" cy="392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988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</TotalTime>
  <Words>600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              «Рукоход-поручень:  уникальность, польза, возможности»  /автор-разработчик Н.Н. Ефименко/</vt:lpstr>
      <vt:lpstr>        </vt:lpstr>
      <vt:lpstr>      </vt:lpstr>
      <vt:lpstr>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«Рукоход-поручень:  уникальность, польза, возможности»  /автор-разработчик Н.Н. Ефименко/</dc:title>
  <dc:creator>Марина</dc:creator>
  <cp:lastModifiedBy>Марина</cp:lastModifiedBy>
  <cp:revision>5</cp:revision>
  <dcterms:created xsi:type="dcterms:W3CDTF">2023-10-17T06:53:51Z</dcterms:created>
  <dcterms:modified xsi:type="dcterms:W3CDTF">2023-10-17T07:36:12Z</dcterms:modified>
</cp:coreProperties>
</file>