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00010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mFCskiv7V2Dw_1200x0_AybP2us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cale_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-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dv-desatniki-soldaty-boyc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357166"/>
            <a:ext cx="3651948" cy="2554287"/>
          </a:xfrm>
        </p:spPr>
      </p:pic>
      <p:pic>
        <p:nvPicPr>
          <p:cNvPr id="5" name="Рисунок 4" descr="8703155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57166"/>
            <a:ext cx="3810000" cy="2541270"/>
          </a:xfrm>
          <a:prstGeom prst="rect">
            <a:avLst/>
          </a:prstGeom>
        </p:spPr>
      </p:pic>
      <p:pic>
        <p:nvPicPr>
          <p:cNvPr id="6" name="Рисунок 5" descr="img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1" y="3714752"/>
            <a:ext cx="3714744" cy="2786058"/>
          </a:xfrm>
          <a:prstGeom prst="rect">
            <a:avLst/>
          </a:prstGeom>
        </p:spPr>
      </p:pic>
      <p:pic>
        <p:nvPicPr>
          <p:cNvPr id="7" name="Рисунок 6" descr="1245954347175.700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3714752"/>
            <a:ext cx="3793428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4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_1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11f40401d4d9b415ab4bd51f5751cd525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8126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На карте мира не найдёшь</a:t>
            </a:r>
          </a:p>
          <a:p>
            <a:pPr algn="ctr">
              <a:buNone/>
            </a:pPr>
            <a:r>
              <a:rPr lang="ru-RU" dirty="0" smtClean="0"/>
              <a:t>Тот дом, в котором ты живёшь.</a:t>
            </a:r>
          </a:p>
          <a:p>
            <a:pPr algn="ctr">
              <a:buNone/>
            </a:pPr>
            <a:r>
              <a:rPr lang="ru-RU" dirty="0" smtClean="0"/>
              <a:t>И даже улицы родной</a:t>
            </a:r>
          </a:p>
          <a:p>
            <a:pPr algn="ctr">
              <a:buNone/>
            </a:pPr>
            <a:r>
              <a:rPr lang="ru-RU" dirty="0" smtClean="0"/>
              <a:t>Ты не найдёшь на карте той,</a:t>
            </a:r>
          </a:p>
          <a:p>
            <a:pPr algn="ctr">
              <a:buNone/>
            </a:pPr>
            <a:r>
              <a:rPr lang="ru-RU" dirty="0" smtClean="0"/>
              <a:t>Но мы всегда с тобой найдём</a:t>
            </a:r>
          </a:p>
          <a:p>
            <a:pPr algn="ctr">
              <a:buNone/>
            </a:pPr>
            <a:r>
              <a:rPr lang="ru-RU" dirty="0" smtClean="0"/>
              <a:t>Свою страну, наш общий дом.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7d31a42e18a61983066fc5a4a9910a16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992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10927292_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689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3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0be28d850dba91fc6e5031c87adc3af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992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87ccef6cb8d20b6e482fb127f6b5f55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8126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-3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56663_ma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8" y="0"/>
            <a:ext cx="9129932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k_info_140125_orig_15438141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85cabeca1add87073fb8a7a513d62f1418dd7f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0-х-400-В-Путин-768x102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5984" y="214290"/>
            <a:ext cx="4385142" cy="584685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37</Words>
  <PresentationFormat>Экран (4:3)</PresentationFormat>
  <Paragraphs>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44</cp:revision>
  <dcterms:created xsi:type="dcterms:W3CDTF">2022-01-31T18:02:37Z</dcterms:created>
  <dcterms:modified xsi:type="dcterms:W3CDTF">2022-03-30T06:17:46Z</dcterms:modified>
</cp:coreProperties>
</file>