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73" r:id="rId4"/>
    <p:sldId id="298" r:id="rId5"/>
    <p:sldId id="299" r:id="rId6"/>
    <p:sldId id="300" r:id="rId7"/>
    <p:sldId id="301" r:id="rId8"/>
    <p:sldId id="303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3" r:id="rId18"/>
    <p:sldId id="314" r:id="rId19"/>
    <p:sldId id="312" r:id="rId20"/>
    <p:sldId id="310" r:id="rId21"/>
    <p:sldId id="317" r:id="rId22"/>
    <p:sldId id="318" r:id="rId23"/>
    <p:sldId id="316" r:id="rId24"/>
    <p:sldId id="315" r:id="rId25"/>
    <p:sldId id="320" r:id="rId26"/>
    <p:sldId id="322" r:id="rId27"/>
    <p:sldId id="324" r:id="rId28"/>
    <p:sldId id="323" r:id="rId29"/>
    <p:sldId id="321" r:id="rId30"/>
    <p:sldId id="330" r:id="rId31"/>
    <p:sldId id="331" r:id="rId32"/>
    <p:sldId id="333" r:id="rId33"/>
    <p:sldId id="332" r:id="rId34"/>
    <p:sldId id="334" r:id="rId35"/>
    <p:sldId id="33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94660"/>
  </p:normalViewPr>
  <p:slideViewPr>
    <p:cSldViewPr>
      <p:cViewPr varScale="1">
        <p:scale>
          <a:sx n="86" d="100"/>
          <a:sy n="86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381000"/>
            <a:ext cx="6254824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0070C0"/>
              </a:extrusionClr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n w="1143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ln w="11430"/>
                <a:ea typeface="+mj-ea"/>
                <a:cs typeface="+mj-cs"/>
              </a:rPr>
              <a:t>Игра-викторина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500" dirty="0">
              <a:ln w="1143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ln w="11430"/>
                <a:ea typeface="+mj-ea"/>
                <a:cs typeface="+mj-cs"/>
              </a:rPr>
              <a:t>по мотивам </a:t>
            </a:r>
            <a:r>
              <a:rPr lang="ru-RU" sz="2000" dirty="0" smtClean="0">
                <a:ln w="11430"/>
                <a:ea typeface="+mj-ea"/>
                <a:cs typeface="+mj-cs"/>
              </a:rPr>
              <a:t>произведений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>
                <a:ln w="11430"/>
                <a:ea typeface="+mj-ea"/>
                <a:cs typeface="+mj-cs"/>
              </a:rPr>
              <a:t>Николая Носова «Приключение Незнайки и его друзей», </a:t>
            </a:r>
            <a:r>
              <a:rPr lang="ru-RU" sz="2000" dirty="0" smtClean="0">
                <a:ln w="11430"/>
                <a:ea typeface="+mj-ea"/>
                <a:cs typeface="+mj-cs"/>
              </a:rPr>
              <a:t>«</a:t>
            </a:r>
            <a:r>
              <a:rPr lang="ru-RU" sz="2000" dirty="0">
                <a:ln w="11430"/>
                <a:ea typeface="+mj-ea"/>
                <a:cs typeface="+mj-cs"/>
              </a:rPr>
              <a:t>Живая шляпа», «Фантазеры», «Затейники» и Алексея Толстого «Еж», «Золотой ключик, или приключения Буратино».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572000"/>
            <a:ext cx="2749624" cy="83820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воспитатель: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№2120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Якушкина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Т.П.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7526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7слайд.</a:t>
            </a:r>
          </a:p>
          <a:p>
            <a:r>
              <a:rPr lang="ru-RU" u="sng" dirty="0" smtClean="0"/>
              <a:t>Правильный ответ. </a:t>
            </a:r>
          </a:p>
          <a:p>
            <a:r>
              <a:rPr lang="ru-RU" dirty="0" smtClean="0"/>
              <a:t>Это писатель Николай Николаевич Носов.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7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752601"/>
            <a:ext cx="8001000" cy="21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8 слайд.</a:t>
            </a:r>
          </a:p>
          <a:p>
            <a:r>
              <a:rPr lang="ru-RU" dirty="0" smtClean="0"/>
              <a:t>2 вопрос.</a:t>
            </a:r>
          </a:p>
          <a:p>
            <a:r>
              <a:rPr lang="ru-RU" dirty="0"/>
              <a:t>Персонажами многих сказок </a:t>
            </a:r>
            <a:r>
              <a:rPr lang="ru-RU" dirty="0" smtClean="0"/>
              <a:t>этого писателя </a:t>
            </a:r>
            <a:r>
              <a:rPr lang="ru-RU" dirty="0"/>
              <a:t>становились животные, птицы </a:t>
            </a:r>
            <a:r>
              <a:rPr lang="ru-RU" dirty="0" smtClean="0"/>
              <a:t>. </a:t>
            </a:r>
            <a:r>
              <a:rPr lang="ru-RU" dirty="0"/>
              <a:t>Все они попадают в различные приключения, ищут </a:t>
            </a:r>
            <a:r>
              <a:rPr lang="ru-RU" dirty="0" smtClean="0"/>
              <a:t>справедливости, защищают </a:t>
            </a:r>
            <a:r>
              <a:rPr lang="ru-RU" dirty="0"/>
              <a:t>слабых. </a:t>
            </a:r>
            <a:r>
              <a:rPr lang="ru-RU" dirty="0" smtClean="0"/>
              <a:t>Самые известные произведения писателя это сборники  </a:t>
            </a:r>
            <a:r>
              <a:rPr lang="ru-RU" dirty="0"/>
              <a:t>сказок – «Сорочьи сказки» и «Русалочьи сказки</a:t>
            </a:r>
            <a:r>
              <a:rPr lang="ru-RU" dirty="0" smtClean="0"/>
              <a:t>», а так же </a:t>
            </a:r>
            <a:r>
              <a:rPr lang="ru-RU" dirty="0"/>
              <a:t>«Золотой ключик, или приключения Буратино</a:t>
            </a:r>
            <a:r>
              <a:rPr lang="ru-RU" dirty="0" smtClean="0"/>
              <a:t>». Как зовут этот писателя?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31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764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 Алексей Николаевич Толстой.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27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447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 слайд.</a:t>
            </a:r>
          </a:p>
          <a:p>
            <a:r>
              <a:rPr lang="ru-RU" dirty="0" smtClean="0"/>
              <a:t>Ребята, сегодня на нашей викторине мы будем вспоминать произведения Алексея Николаевича Толстого и Николая Николаевича Носова.</a:t>
            </a:r>
          </a:p>
          <a:p>
            <a:r>
              <a:rPr lang="ru-RU" dirty="0" smtClean="0"/>
              <a:t>Жюри оценивает итоги 1 тура.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4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4478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11 слайд.</a:t>
            </a:r>
          </a:p>
          <a:p>
            <a:r>
              <a:rPr lang="ru-RU" dirty="0" smtClean="0"/>
              <a:t>Педагог включает гонг.</a:t>
            </a:r>
          </a:p>
          <a:p>
            <a:r>
              <a:rPr lang="ru-RU" dirty="0"/>
              <a:t>Звучит гонг.</a:t>
            </a:r>
          </a:p>
          <a:p>
            <a:r>
              <a:rPr lang="ru-RU" dirty="0"/>
              <a:t>Внимание </a:t>
            </a:r>
            <a:r>
              <a:rPr lang="ru-RU" dirty="0" smtClean="0"/>
              <a:t>2 </a:t>
            </a:r>
            <a:r>
              <a:rPr lang="ru-RU" dirty="0"/>
              <a:t>тур!</a:t>
            </a:r>
          </a:p>
          <a:p>
            <a:r>
              <a:rPr lang="ru-RU" dirty="0"/>
              <a:t>«Угадай </a:t>
            </a:r>
            <a:r>
              <a:rPr lang="ru-RU" dirty="0" smtClean="0"/>
              <a:t>произведение»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9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143000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12слайд.</a:t>
            </a:r>
          </a:p>
          <a:p>
            <a:r>
              <a:rPr lang="ru-RU" dirty="0" smtClean="0"/>
              <a:t>Ведущий зачитывает отрывок.</a:t>
            </a:r>
          </a:p>
          <a:p>
            <a:r>
              <a:rPr lang="ru-RU" dirty="0" smtClean="0"/>
              <a:t>«— </a:t>
            </a:r>
            <a:r>
              <a:rPr lang="ru-RU" dirty="0"/>
              <a:t>Деревянные глазки, почему вы так странно смотрите на меня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Но кукла молчала, — должно быть, потому, что у нее еще не было рта. Карло выстругал щеки, потом выстругал нос — обыкновенный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Вдруг нос сам начал вытягиваться, расти, и получился такой длинный острый нос, что Карло даже крякнул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— Нехорошо, длинен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И начал срезать у носа кончик. Не тут-то было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Нос вертелся, вывертывался, так и остался — длинным-длинным, любопытным, острым носом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42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00201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13слайд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/>
              <a:t> «Золотой ключик, или приключения Буратино».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903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76401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14слайд.</a:t>
            </a:r>
          </a:p>
          <a:p>
            <a:r>
              <a:rPr lang="ru-RU" dirty="0" smtClean="0"/>
              <a:t>Ведущий зачитывает отрывок.</a:t>
            </a:r>
          </a:p>
          <a:p>
            <a:r>
              <a:rPr lang="ru-RU" dirty="0" smtClean="0"/>
              <a:t>«— </a:t>
            </a:r>
            <a:r>
              <a:rPr lang="ru-RU" dirty="0"/>
              <a:t>А я раньше летать умел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— А ну, полети</a:t>
            </a:r>
            <a:r>
              <a:rPr lang="ru-RU" dirty="0" smtClean="0"/>
              <a:t>!</a:t>
            </a:r>
            <a:endParaRPr lang="ru-RU" dirty="0"/>
          </a:p>
          <a:p>
            <a:r>
              <a:rPr lang="ru-RU" dirty="0"/>
              <a:t>— Сейчас не могу: разучился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А я один раз купался в море, — говорит Мишутка, — и на меня напала акула. Я ее бац кулаком, а она меня цап за голову — и откусила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550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371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15слайд.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«Фантазеры».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3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3716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 слайд.</a:t>
            </a:r>
          </a:p>
          <a:p>
            <a:r>
              <a:rPr lang="ru-RU" dirty="0" smtClean="0"/>
              <a:t>Ведущий зачитывает отрывок.</a:t>
            </a:r>
          </a:p>
          <a:p>
            <a:r>
              <a:rPr lang="ru-RU" dirty="0" smtClean="0"/>
              <a:t>«В </a:t>
            </a:r>
            <a:r>
              <a:rPr lang="ru-RU" dirty="0"/>
              <a:t>одном сказочном городе жили коротышки. Коротышками их называли потому, что они были очень маленькие. Каждый коротышка был ростом с небольшой огурец. В городе у них было очень красиво. Вокруг каждого дома росли цветы: маргаритки, ромашки, одуванчики. Там даже улицы назывались именами цветов: улица Колокольчиков, аллея Ромашек, бульвар Васильков. А сам город назывался Цветочным городом. Он стоял на берегу ручья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0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752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«ПО СТРАНИЦАМ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ЛЮБИМЫХ </a:t>
            </a:r>
            <a:r>
              <a:rPr lang="ru-RU" b="1" dirty="0">
                <a:solidFill>
                  <a:srgbClr val="0070C0"/>
                </a:solidFill>
              </a:rPr>
              <a:t>КНИГ»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891" y="2438400"/>
            <a:ext cx="4917017" cy="36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86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76400"/>
            <a:ext cx="769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17слайд.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/>
              <a:t>«Приключение Незнайки и его друзей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Жюри оценивает итоги 2 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2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18слайд.</a:t>
            </a:r>
          </a:p>
          <a:p>
            <a:r>
              <a:rPr lang="ru-RU" dirty="0" smtClean="0"/>
              <a:t>Ведущий зачитывает отрывок.</a:t>
            </a:r>
          </a:p>
          <a:p>
            <a:r>
              <a:rPr lang="ru-RU" dirty="0" smtClean="0"/>
              <a:t>«— </a:t>
            </a:r>
            <a:r>
              <a:rPr lang="ru-RU" dirty="0"/>
              <a:t>Я огромного зверя победил, должно быть, льва!</a:t>
            </a:r>
          </a:p>
          <a:p>
            <a:r>
              <a:rPr lang="ru-RU" dirty="0" smtClean="0"/>
              <a:t>И </a:t>
            </a:r>
            <a:r>
              <a:rPr lang="ru-RU" dirty="0"/>
              <a:t>пошла слава про храбрость </a:t>
            </a:r>
            <a:r>
              <a:rPr lang="ru-RU" dirty="0" err="1"/>
              <a:t>ежову</a:t>
            </a:r>
            <a:r>
              <a:rPr lang="ru-RU" dirty="0"/>
              <a:t> за синее озеро, за тёмный лес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— У нас ёж — богатырь, — шёпотом со страху говорили звери</a:t>
            </a:r>
            <a:r>
              <a:rPr lang="ru-RU" dirty="0" smtClean="0"/>
              <a:t>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87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764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19слайд.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«Еж».</a:t>
            </a:r>
          </a:p>
          <a:p>
            <a:r>
              <a:rPr lang="ru-RU" dirty="0" smtClean="0"/>
              <a:t>Жюри оценивает итоги 2 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0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20 слайд</a:t>
            </a:r>
            <a:r>
              <a:rPr lang="ru-RU" dirty="0" smtClean="0"/>
              <a:t>.</a:t>
            </a:r>
          </a:p>
          <a:p>
            <a:r>
              <a:rPr lang="ru-RU" u="sng" dirty="0" err="1" smtClean="0"/>
              <a:t>Физ.минутка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Включается музыка, дети двигаются под музыку.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38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2954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21 слайд.</a:t>
            </a:r>
          </a:p>
          <a:p>
            <a:r>
              <a:rPr lang="ru-RU" dirty="0" smtClean="0"/>
              <a:t>Педагог включает гонг.</a:t>
            </a:r>
          </a:p>
          <a:p>
            <a:r>
              <a:rPr lang="ru-RU" dirty="0"/>
              <a:t>Звучит гонг.</a:t>
            </a:r>
          </a:p>
          <a:p>
            <a:r>
              <a:rPr lang="ru-RU" dirty="0"/>
              <a:t>Внимание </a:t>
            </a:r>
            <a:r>
              <a:rPr lang="ru-RU" dirty="0" smtClean="0"/>
              <a:t>3 </a:t>
            </a:r>
            <a:r>
              <a:rPr lang="ru-RU" dirty="0"/>
              <a:t>тур!</a:t>
            </a:r>
          </a:p>
          <a:p>
            <a:r>
              <a:rPr lang="ru-RU" dirty="0" smtClean="0"/>
              <a:t>«Назови имя героя»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00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447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22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Карабас </a:t>
            </a:r>
            <a:r>
              <a:rPr lang="ru-RU" dirty="0" err="1" smtClean="0"/>
              <a:t>Барабас</a:t>
            </a:r>
            <a:r>
              <a:rPr lang="ru-RU" dirty="0"/>
              <a:t>. </a:t>
            </a:r>
            <a:r>
              <a:rPr lang="ru-RU" dirty="0" smtClean="0"/>
              <a:t>(«</a:t>
            </a:r>
            <a:r>
              <a:rPr lang="ru-RU" dirty="0"/>
              <a:t>Золотой ключик, или приключения Буратино</a:t>
            </a:r>
            <a:r>
              <a:rPr lang="ru-RU" dirty="0" smtClean="0"/>
              <a:t>»).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597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295401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23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err="1" smtClean="0"/>
              <a:t>Пилюлькин</a:t>
            </a:r>
            <a:r>
              <a:rPr lang="ru-RU" dirty="0"/>
              <a:t>. </a:t>
            </a:r>
            <a:r>
              <a:rPr lang="ru-RU" dirty="0" smtClean="0"/>
              <a:t>(«</a:t>
            </a:r>
            <a:r>
              <a:rPr lang="ru-RU" dirty="0"/>
              <a:t>Приключение Незнайки и его друзей</a:t>
            </a:r>
            <a:r>
              <a:rPr lang="ru-RU" dirty="0" smtClean="0"/>
              <a:t>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060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24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/>
              <a:t>Мальвина. </a:t>
            </a:r>
            <a:r>
              <a:rPr lang="ru-RU" dirty="0" smtClean="0"/>
              <a:t>(«</a:t>
            </a:r>
            <a:r>
              <a:rPr lang="ru-RU" dirty="0"/>
              <a:t>Золотой ключик, или приключения Буратино</a:t>
            </a:r>
            <a:r>
              <a:rPr lang="ru-RU" dirty="0" smtClean="0"/>
              <a:t>»).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70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25 слайд</a:t>
            </a:r>
            <a:r>
              <a:rPr lang="ru-RU" dirty="0" smtClean="0"/>
              <a:t>.</a:t>
            </a:r>
          </a:p>
          <a:p>
            <a:r>
              <a:rPr lang="ru-RU" u="sng" dirty="0" smtClean="0"/>
              <a:t>Правильный ответ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Валя и Петя. («Затейники»).</a:t>
            </a:r>
          </a:p>
          <a:p>
            <a:r>
              <a:rPr lang="ru-RU" dirty="0" smtClean="0"/>
              <a:t>Подводятся итоги 3 тура.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53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26 слайд.</a:t>
            </a:r>
          </a:p>
          <a:p>
            <a:r>
              <a:rPr lang="ru-RU" dirty="0" smtClean="0"/>
              <a:t>Педагог включает гонг.</a:t>
            </a:r>
          </a:p>
          <a:p>
            <a:r>
              <a:rPr lang="ru-RU" dirty="0"/>
              <a:t>Звучит гонг.</a:t>
            </a:r>
          </a:p>
          <a:p>
            <a:r>
              <a:rPr lang="ru-RU" dirty="0"/>
              <a:t>Внимание </a:t>
            </a:r>
            <a:r>
              <a:rPr lang="ru-RU" dirty="0" smtClean="0"/>
              <a:t>4 </a:t>
            </a:r>
            <a:r>
              <a:rPr lang="ru-RU" dirty="0"/>
              <a:t>тур!</a:t>
            </a:r>
          </a:p>
          <a:p>
            <a:r>
              <a:rPr lang="ru-RU" dirty="0"/>
              <a:t>«О чем картинка? Что было потом</a:t>
            </a:r>
            <a:r>
              <a:rPr lang="ru-RU" dirty="0" smtClean="0"/>
              <a:t>?»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19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28194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8173844" cy="2057400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990600"/>
            <a:ext cx="7391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Комментарии к слайдам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4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676400"/>
            <a:ext cx="838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27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Буратино </a:t>
            </a:r>
            <a:r>
              <a:rPr lang="ru-RU" dirty="0"/>
              <a:t>выкопал ямку. Сказал три раза шепотом: «</a:t>
            </a:r>
            <a:r>
              <a:rPr lang="ru-RU" dirty="0" err="1"/>
              <a:t>Крекс</a:t>
            </a:r>
            <a:r>
              <a:rPr lang="ru-RU" dirty="0"/>
              <a:t>, </a:t>
            </a:r>
            <a:r>
              <a:rPr lang="ru-RU" dirty="0" err="1"/>
              <a:t>фекс</a:t>
            </a:r>
            <a:r>
              <a:rPr lang="ru-RU" dirty="0"/>
              <a:t>, </a:t>
            </a:r>
            <a:r>
              <a:rPr lang="ru-RU" dirty="0" err="1"/>
              <a:t>пекс</a:t>
            </a:r>
            <a:r>
              <a:rPr lang="ru-RU" dirty="0"/>
              <a:t>», положил в ямку четыре золотые монеты, засыпал, из кармана вынул щепотку соли, посыпал сверху. Набрал из лужи пригоршню воды, полил. </a:t>
            </a:r>
            <a:endParaRPr lang="ru-RU" dirty="0" smtClean="0"/>
          </a:p>
          <a:p>
            <a:r>
              <a:rPr lang="ru-RU" u="sng" dirty="0" smtClean="0"/>
              <a:t>Потом: </a:t>
            </a:r>
            <a:r>
              <a:rPr lang="ru-RU" dirty="0"/>
              <a:t>Буратино сел ждать, когда вырастет дерево.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8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75260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28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Теленок лизнул ежа.</a:t>
            </a:r>
          </a:p>
          <a:p>
            <a:r>
              <a:rPr lang="ru-RU" u="sng" dirty="0" smtClean="0"/>
              <a:t>П</a:t>
            </a:r>
            <a:r>
              <a:rPr lang="ru-RU" u="sng" dirty="0"/>
              <a:t>отом</a:t>
            </a:r>
            <a:r>
              <a:rPr lang="ru-RU" dirty="0"/>
              <a:t>: </a:t>
            </a:r>
            <a:r>
              <a:rPr lang="ru-RU" dirty="0" smtClean="0"/>
              <a:t>телёнок  </a:t>
            </a:r>
            <a:r>
              <a:rPr lang="ru-RU" dirty="0"/>
              <a:t>сбежал к корове-матери, </a:t>
            </a:r>
            <a:r>
              <a:rPr lang="ru-RU" dirty="0" smtClean="0"/>
              <a:t> и пожаловался на ежа.</a:t>
            </a:r>
            <a:endParaRPr lang="ru-RU" dirty="0"/>
          </a:p>
          <a:p>
            <a:r>
              <a:rPr lang="ru-RU" dirty="0" smtClean="0"/>
              <a:t>« </a:t>
            </a:r>
            <a:r>
              <a:rPr lang="ru-RU" dirty="0"/>
              <a:t>Ёж меня за язык </a:t>
            </a:r>
            <a:r>
              <a:rPr lang="ru-RU" dirty="0" smtClean="0"/>
              <a:t>укусил».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57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0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29 слайд.</a:t>
            </a:r>
          </a:p>
          <a:p>
            <a:r>
              <a:rPr lang="ru-RU" u="sng" dirty="0" smtClean="0"/>
              <a:t>Правильный ответ.</a:t>
            </a:r>
          </a:p>
          <a:p>
            <a:r>
              <a:rPr lang="ru-RU" dirty="0" smtClean="0"/>
              <a:t>От </a:t>
            </a:r>
            <a:r>
              <a:rPr lang="ru-RU" dirty="0"/>
              <a:t>холода </a:t>
            </a:r>
            <a:r>
              <a:rPr lang="ru-RU" dirty="0" smtClean="0"/>
              <a:t>в воздушном </a:t>
            </a:r>
            <a:r>
              <a:rPr lang="ru-RU" dirty="0"/>
              <a:t>шар </a:t>
            </a:r>
            <a:r>
              <a:rPr lang="ru-RU" dirty="0" smtClean="0"/>
              <a:t>остыл воздух, </a:t>
            </a:r>
            <a:r>
              <a:rPr lang="ru-RU" dirty="0"/>
              <a:t>и шар стал опускаться вниз. </a:t>
            </a:r>
            <a:r>
              <a:rPr lang="ru-RU" dirty="0" err="1" smtClean="0"/>
              <a:t>Знайка</a:t>
            </a:r>
            <a:r>
              <a:rPr lang="ru-RU" dirty="0" smtClean="0"/>
              <a:t> приказал всем прыгать с парашютом  по очереди, он был первый.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Знайкой</a:t>
            </a:r>
            <a:r>
              <a:rPr lang="ru-RU" dirty="0" smtClean="0"/>
              <a:t> никто не спрыгнул и коротышки улетели дальше.</a:t>
            </a:r>
          </a:p>
          <a:p>
            <a:r>
              <a:rPr lang="ru-RU" u="sng" dirty="0" smtClean="0"/>
              <a:t>Потом: </a:t>
            </a:r>
            <a:r>
              <a:rPr lang="ru-RU" dirty="0" smtClean="0"/>
              <a:t>через некоторое время корзина ударилась о землю и перевернулась.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3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828801"/>
            <a:ext cx="7696200" cy="120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30 слайд.</a:t>
            </a:r>
          </a:p>
          <a:p>
            <a:r>
              <a:rPr lang="ru-RU" u="sng" dirty="0" smtClean="0"/>
              <a:t>Правильный ответ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Мальчики увидели, что шляпа ползает и прыгнули на диван.</a:t>
            </a:r>
          </a:p>
          <a:p>
            <a:r>
              <a:rPr lang="ru-RU" u="sng" dirty="0" smtClean="0"/>
              <a:t>Потом: </a:t>
            </a:r>
            <a:r>
              <a:rPr lang="ru-RU" dirty="0" smtClean="0"/>
              <a:t>мальчики спрятались на кухне.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67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752601"/>
            <a:ext cx="6501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31 слайд.</a:t>
            </a:r>
          </a:p>
          <a:p>
            <a:r>
              <a:rPr lang="ru-RU" b="0" cap="none" spc="0" dirty="0" smtClean="0">
                <a:ln w="0"/>
                <a:solidFill>
                  <a:schemeClr val="tx1"/>
                </a:solidFill>
              </a:rPr>
              <a:t>Жюри оценивает итоги 4 тура</a:t>
            </a:r>
            <a:endParaRPr lang="ru-RU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6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676401"/>
            <a:ext cx="716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0"/>
                <a:solidFill>
                  <a:schemeClr val="tx1"/>
                </a:solidFill>
              </a:rPr>
              <a:t>32 слайд.</a:t>
            </a:r>
          </a:p>
          <a:p>
            <a:r>
              <a:rPr lang="ru-RU" cap="none" spc="0" dirty="0" smtClean="0">
                <a:ln w="0"/>
                <a:solidFill>
                  <a:schemeClr val="tx1"/>
                </a:solidFill>
              </a:rPr>
              <a:t>Жюри оценивает итоги конкурса.</a:t>
            </a:r>
          </a:p>
          <a:p>
            <a:r>
              <a:rPr lang="ru-RU" dirty="0" smtClean="0">
                <a:ln w="0"/>
              </a:rPr>
              <a:t>Педагог включает </a:t>
            </a:r>
            <a:r>
              <a:rPr lang="ru-RU" smtClean="0">
                <a:ln w="0"/>
              </a:rPr>
              <a:t>музыку.</a:t>
            </a:r>
            <a:endParaRPr lang="ru-RU" dirty="0" smtClean="0">
              <a:ln w="0"/>
            </a:endParaRPr>
          </a:p>
          <a:p>
            <a:r>
              <a:rPr lang="ru-RU" dirty="0" smtClean="0">
                <a:ln w="0"/>
              </a:rPr>
              <a:t>Н</a:t>
            </a:r>
            <a:r>
              <a:rPr lang="ru-RU" cap="none" spc="0" dirty="0" smtClean="0">
                <a:ln w="0"/>
                <a:solidFill>
                  <a:schemeClr val="tx1"/>
                </a:solidFill>
              </a:rPr>
              <a:t>аграждение.</a:t>
            </a:r>
            <a:endParaRPr lang="ru-RU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105835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1слайд</a:t>
            </a:r>
            <a:r>
              <a:rPr lang="ru-RU" dirty="0" smtClean="0"/>
              <a:t>.  Педагог включает веселую музыку, для создания в группе эмоционально-положительного настроя. </a:t>
            </a:r>
          </a:p>
          <a:p>
            <a:r>
              <a:rPr lang="ru-RU" dirty="0" smtClean="0"/>
              <a:t>Педагог собирает детей, объявляет о начале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5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048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слайд</a:t>
            </a:r>
            <a:r>
              <a:rPr lang="ru-RU" dirty="0" smtClean="0"/>
              <a:t>. Деление на команды. Каждая команда придумывает себе название и выбирает капитана.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4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3слайд</a:t>
            </a:r>
            <a:r>
              <a:rPr lang="ru-RU" dirty="0" smtClean="0"/>
              <a:t>. Педагог- ведущий знакомит с правилами игры.</a:t>
            </a:r>
          </a:p>
          <a:p>
            <a:endParaRPr lang="ru-RU" dirty="0" smtClean="0"/>
          </a:p>
          <a:p>
            <a:r>
              <a:rPr lang="ru-RU" u="sng" dirty="0"/>
              <a:t>Правила игры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1.Отвечать </a:t>
            </a:r>
            <a:r>
              <a:rPr lang="ru-RU" dirty="0"/>
              <a:t>нужно - кто быстрее.</a:t>
            </a:r>
          </a:p>
          <a:p>
            <a:r>
              <a:rPr lang="ru-RU" dirty="0" smtClean="0"/>
              <a:t>2.Ответы </a:t>
            </a:r>
            <a:r>
              <a:rPr lang="ru-RU" dirty="0"/>
              <a:t>команд оценивает жюри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3.Участники </a:t>
            </a:r>
            <a:r>
              <a:rPr lang="ru-RU" dirty="0"/>
              <a:t>команд должны внимательно выслушать ответ соперников.</a:t>
            </a:r>
          </a:p>
          <a:p>
            <a:r>
              <a:rPr lang="ru-RU" dirty="0" smtClean="0"/>
              <a:t> 4.За </a:t>
            </a:r>
            <a:r>
              <a:rPr lang="ru-RU" dirty="0"/>
              <a:t>нарушение правил, команды получает штрафной балл.</a:t>
            </a:r>
          </a:p>
          <a:p>
            <a:r>
              <a:rPr lang="ru-RU" dirty="0" smtClean="0"/>
              <a:t> 5.Если </a:t>
            </a:r>
            <a:r>
              <a:rPr lang="ru-RU" dirty="0"/>
              <a:t>готов ответ – нужно позвонить в колокольчик.</a:t>
            </a:r>
          </a:p>
          <a:p>
            <a:r>
              <a:rPr lang="ru-RU" dirty="0" smtClean="0"/>
              <a:t> 6.За </a:t>
            </a:r>
            <a:r>
              <a:rPr lang="ru-RU" dirty="0"/>
              <a:t>правильный ответ, команда получает 1 балл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Правила игры понятны, у кого есть ещё вопросы</a:t>
            </a:r>
            <a:r>
              <a:rPr lang="ru-RU" dirty="0" smtClean="0"/>
              <a:t>?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6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219200" y="1309301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</a:t>
            </a:r>
            <a:r>
              <a:rPr lang="ru-RU" b="1" dirty="0" smtClean="0"/>
              <a:t>слайд. </a:t>
            </a:r>
            <a:r>
              <a:rPr lang="ru-RU" dirty="0" smtClean="0"/>
              <a:t>Знакомство с членами жюри.</a:t>
            </a:r>
          </a:p>
          <a:p>
            <a:endParaRPr lang="ru-RU" dirty="0" smtClean="0"/>
          </a:p>
          <a:p>
            <a:r>
              <a:rPr lang="ru-RU" dirty="0"/>
              <a:t>Представляю членов жюри  сегодняшней игры…</a:t>
            </a:r>
          </a:p>
          <a:p>
            <a:r>
              <a:rPr lang="ru-RU" dirty="0"/>
              <a:t>Поприветствуем их.</a:t>
            </a:r>
          </a:p>
          <a:p>
            <a:r>
              <a:rPr lang="ru-RU" dirty="0"/>
              <a:t>Что ж пора нам начинать,</a:t>
            </a:r>
          </a:p>
          <a:p>
            <a:r>
              <a:rPr lang="ru-RU" dirty="0"/>
              <a:t>Мы хотим вам пожелать</a:t>
            </a:r>
          </a:p>
          <a:p>
            <a:r>
              <a:rPr lang="ru-RU" dirty="0"/>
              <a:t>Чтобы не было печали</a:t>
            </a:r>
          </a:p>
          <a:p>
            <a:r>
              <a:rPr lang="ru-RU" dirty="0"/>
              <a:t>Чтоб на все вы отвечали.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1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828800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5слайд.</a:t>
            </a:r>
          </a:p>
          <a:p>
            <a:r>
              <a:rPr lang="ru-RU" dirty="0" smtClean="0"/>
              <a:t>Педагог включает гонг.</a:t>
            </a:r>
          </a:p>
          <a:p>
            <a:r>
              <a:rPr lang="ru-RU" dirty="0" smtClean="0"/>
              <a:t>Звучит гонг.</a:t>
            </a:r>
          </a:p>
          <a:p>
            <a:r>
              <a:rPr lang="ru-RU" dirty="0" smtClean="0"/>
              <a:t>Внимание 1 тур!</a:t>
            </a:r>
          </a:p>
          <a:p>
            <a:r>
              <a:rPr lang="ru-RU" dirty="0"/>
              <a:t>«Угадай автора»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5163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524000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 слайд</a:t>
            </a:r>
          </a:p>
          <a:p>
            <a:r>
              <a:rPr lang="ru-RU" dirty="0" smtClean="0"/>
              <a:t>1 вопрос.</a:t>
            </a:r>
          </a:p>
          <a:p>
            <a:r>
              <a:rPr lang="ru-RU" dirty="0" smtClean="0"/>
              <a:t>Этот писатель в своих произведениях рассказывал об обычных детях: мальчиках </a:t>
            </a:r>
            <a:r>
              <a:rPr lang="ru-RU" dirty="0"/>
              <a:t>и </a:t>
            </a:r>
            <a:r>
              <a:rPr lang="ru-RU" dirty="0" smtClean="0"/>
              <a:t>девочках, </a:t>
            </a:r>
            <a:r>
              <a:rPr lang="ru-RU" dirty="0"/>
              <a:t>хотя иногда </a:t>
            </a:r>
            <a:r>
              <a:rPr lang="ru-RU" dirty="0" smtClean="0"/>
              <a:t>были и </a:t>
            </a:r>
            <a:r>
              <a:rPr lang="ru-RU" dirty="0"/>
              <a:t>животные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Мальчики </a:t>
            </a:r>
            <a:r>
              <a:rPr lang="ru-RU" dirty="0"/>
              <a:t>и </a:t>
            </a:r>
            <a:r>
              <a:rPr lang="ru-RU" dirty="0" smtClean="0"/>
              <a:t>девочки </a:t>
            </a:r>
            <a:r>
              <a:rPr lang="ru-RU" dirty="0"/>
              <a:t>постоянно попадают в какие-то смешные </a:t>
            </a:r>
            <a:r>
              <a:rPr lang="ru-RU" dirty="0" smtClean="0"/>
              <a:t>истории. Самые известные его </a:t>
            </a:r>
            <a:r>
              <a:rPr lang="ru-RU" dirty="0"/>
              <a:t>произведения «Приключение Незнайки и его друзей», «Живая шляпа», «Фантазеры», «Затейники</a:t>
            </a:r>
            <a:r>
              <a:rPr lang="ru-RU" dirty="0" smtClean="0"/>
              <a:t>». Как зовут этого писателя?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94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1054</Words>
  <Application>Microsoft Office PowerPoint</Application>
  <PresentationFormat>Экран (4:3)</PresentationFormat>
  <Paragraphs>150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Times New Roman</vt:lpstr>
      <vt:lpstr>Тема Office</vt:lpstr>
      <vt:lpstr>Презентация PowerPoint</vt:lpstr>
      <vt:lpstr>«ПО СТРАНИЦАМ  ЛЮБИМЫХ КНИГ»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Jorge</cp:lastModifiedBy>
  <cp:revision>248</cp:revision>
  <dcterms:created xsi:type="dcterms:W3CDTF">2018-03-09T15:08:22Z</dcterms:created>
  <dcterms:modified xsi:type="dcterms:W3CDTF">2023-11-20T06:44:37Z</dcterms:modified>
</cp:coreProperties>
</file>