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9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2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6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1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1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2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4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262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8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3" r:id="rId5"/>
    <p:sldLayoutId id="2147483729" r:id="rId6"/>
    <p:sldLayoutId id="2147483730" r:id="rId7"/>
    <p:sldLayoutId id="2147483720" r:id="rId8"/>
    <p:sldLayoutId id="2147483721" r:id="rId9"/>
    <p:sldLayoutId id="2147483722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fgosreestr.ru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B97A7-5C04-4011-BD50-0FDB0469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01" y="2358932"/>
            <a:ext cx="10135299" cy="3959605"/>
          </a:xfrm>
        </p:spPr>
        <p:txBody>
          <a:bodyPr>
            <a:normAutofit/>
          </a:bodyPr>
          <a:lstStyle/>
          <a:p>
            <a:r>
              <a:rPr lang="ru-RU" sz="4800" dirty="0"/>
              <a:t>Разработка адаптированной образовательной программы для детей с ОВЗ (</a:t>
            </a:r>
            <a:r>
              <a:rPr lang="ru-RU" b="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задержкой психического развития</a:t>
            </a:r>
            <a:r>
              <a:rPr lang="ru-RU" sz="4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4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 80 г. Сочи      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УВР Спирина А.Е.</a:t>
            </a:r>
            <a:endParaRPr lang="ru-RU" sz="4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1F93F2-80D4-41AA-81B3-659C417BA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75658"/>
            <a:ext cx="10058400" cy="1343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u="sng" dirty="0"/>
              <a:t>САЙТ</a:t>
            </a:r>
            <a:r>
              <a:rPr lang="en-US" sz="4000" b="1" i="1" u="sng" dirty="0"/>
              <a:t>  </a:t>
            </a:r>
            <a:r>
              <a:rPr lang="ru-RU" sz="4000" b="1" i="1" u="sng" dirty="0"/>
              <a:t> </a:t>
            </a:r>
            <a:r>
              <a:rPr lang="en-US" sz="4000" b="1" i="1" u="sng" dirty="0">
                <a:hlinkClick r:id="rId2"/>
              </a:rPr>
              <a:t>http</a:t>
            </a:r>
            <a:r>
              <a:rPr lang="ru-RU" sz="4000" b="1" i="1" u="sng" dirty="0">
                <a:hlinkClick r:id="rId2"/>
              </a:rPr>
              <a:t>://</a:t>
            </a:r>
            <a:r>
              <a:rPr lang="en-US" sz="4000" b="1" i="1" u="sng" dirty="0">
                <a:hlinkClick r:id="rId2"/>
              </a:rPr>
              <a:t>fgosreestr.ru/</a:t>
            </a:r>
            <a:r>
              <a:rPr lang="en-US" sz="4000" b="1" i="1" u="sng" dirty="0"/>
              <a:t> </a:t>
            </a:r>
            <a:r>
              <a:rPr lang="ru-RU" sz="4000" b="1" i="1" u="sng" dirty="0"/>
              <a:t>для детей с ЗПР</a:t>
            </a:r>
          </a:p>
        </p:txBody>
      </p:sp>
    </p:spTree>
    <p:extLst>
      <p:ext uri="{BB962C8B-B14F-4D97-AF65-F5344CB8AC3E}">
        <p14:creationId xmlns:p14="http://schemas.microsoft.com/office/powerpoint/2010/main" val="43050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A1C0A8-F6DD-4FC9-9175-D6A1A0DCC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13" y="1063690"/>
            <a:ext cx="8173616" cy="4889435"/>
          </a:xfrm>
        </p:spPr>
      </p:pic>
    </p:spTree>
    <p:extLst>
      <p:ext uri="{BB962C8B-B14F-4D97-AF65-F5344CB8AC3E}">
        <p14:creationId xmlns:p14="http://schemas.microsoft.com/office/powerpoint/2010/main" val="56325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89453D-0B32-4EEE-8D0F-46EE36257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5" y="914400"/>
            <a:ext cx="7632441" cy="5038725"/>
          </a:xfrm>
        </p:spPr>
      </p:pic>
    </p:spTree>
    <p:extLst>
      <p:ext uri="{BB962C8B-B14F-4D97-AF65-F5344CB8AC3E}">
        <p14:creationId xmlns:p14="http://schemas.microsoft.com/office/powerpoint/2010/main" val="3278924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4D7714-C23E-4BF4-8E61-05BD03F08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13" y="951722"/>
            <a:ext cx="8360228" cy="5001403"/>
          </a:xfrm>
        </p:spPr>
      </p:pic>
    </p:spTree>
    <p:extLst>
      <p:ext uri="{BB962C8B-B14F-4D97-AF65-F5344CB8AC3E}">
        <p14:creationId xmlns:p14="http://schemas.microsoft.com/office/powerpoint/2010/main" val="784222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16DCE-3D91-43E5-AA2F-700AC439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66" y="642594"/>
            <a:ext cx="10580915" cy="626369"/>
          </a:xfrm>
        </p:spPr>
        <p:txBody>
          <a:bodyPr>
            <a:noAutofit/>
          </a:bodyPr>
          <a:lstStyle/>
          <a:p>
            <a:r>
              <a:rPr lang="ru-RU" sz="2400" dirty="0"/>
              <a:t>Примерная структура и содержание структурных единиц рабочей программы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93F88F-828A-477B-9759-44B574BE3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1268963"/>
            <a:ext cx="8341567" cy="4946443"/>
          </a:xfrm>
        </p:spPr>
      </p:pic>
    </p:spTree>
    <p:extLst>
      <p:ext uri="{BB962C8B-B14F-4D97-AF65-F5344CB8AC3E}">
        <p14:creationId xmlns:p14="http://schemas.microsoft.com/office/powerpoint/2010/main" val="2658406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2689CC-7907-4771-AF29-98D254433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90" y="1119673"/>
            <a:ext cx="8714792" cy="4833453"/>
          </a:xfrm>
        </p:spPr>
      </p:pic>
    </p:spTree>
    <p:extLst>
      <p:ext uri="{BB962C8B-B14F-4D97-AF65-F5344CB8AC3E}">
        <p14:creationId xmlns:p14="http://schemas.microsoft.com/office/powerpoint/2010/main" val="2761117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A9034F-6418-4E50-9210-1EBBE9295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98" y="1119674"/>
            <a:ext cx="7931020" cy="4833452"/>
          </a:xfrm>
        </p:spPr>
      </p:pic>
    </p:spTree>
    <p:extLst>
      <p:ext uri="{BB962C8B-B14F-4D97-AF65-F5344CB8AC3E}">
        <p14:creationId xmlns:p14="http://schemas.microsoft.com/office/powerpoint/2010/main" val="81133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E43447-6888-4AD5-B953-F355A2F55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28" y="642594"/>
            <a:ext cx="9255966" cy="5572812"/>
          </a:xfrm>
        </p:spPr>
      </p:pic>
    </p:spTree>
    <p:extLst>
      <p:ext uri="{BB962C8B-B14F-4D97-AF65-F5344CB8AC3E}">
        <p14:creationId xmlns:p14="http://schemas.microsoft.com/office/powerpoint/2010/main" val="349626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585F84-83BB-4361-947C-B1F6E7AE1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39" y="642594"/>
            <a:ext cx="8696130" cy="5310531"/>
          </a:xfrm>
        </p:spPr>
      </p:pic>
    </p:spTree>
    <p:extLst>
      <p:ext uri="{BB962C8B-B14F-4D97-AF65-F5344CB8AC3E}">
        <p14:creationId xmlns:p14="http://schemas.microsoft.com/office/powerpoint/2010/main" val="18406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54644413-C7D0-4500-B266-AABF7295D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88" y="839755"/>
            <a:ext cx="9255967" cy="5375651"/>
          </a:xfrm>
        </p:spPr>
      </p:pic>
    </p:spTree>
    <p:extLst>
      <p:ext uri="{BB962C8B-B14F-4D97-AF65-F5344CB8AC3E}">
        <p14:creationId xmlns:p14="http://schemas.microsoft.com/office/powerpoint/2010/main" val="133134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3DAB44-49C2-43DB-A2E0-8D0585015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023" y="914400"/>
            <a:ext cx="8173617" cy="5523722"/>
          </a:xfrm>
        </p:spPr>
      </p:pic>
    </p:spTree>
    <p:extLst>
      <p:ext uri="{BB962C8B-B14F-4D97-AF65-F5344CB8AC3E}">
        <p14:creationId xmlns:p14="http://schemas.microsoft.com/office/powerpoint/2010/main" val="183531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866256-1A94-43DC-B4BB-6C469DF76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82" y="951722"/>
            <a:ext cx="7931020" cy="5263684"/>
          </a:xfrm>
        </p:spPr>
      </p:pic>
    </p:spTree>
    <p:extLst>
      <p:ext uri="{BB962C8B-B14F-4D97-AF65-F5344CB8AC3E}">
        <p14:creationId xmlns:p14="http://schemas.microsoft.com/office/powerpoint/2010/main" val="19912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810463-54BD-4E61-A7B2-910A09F8C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81" y="1045030"/>
            <a:ext cx="7875036" cy="4908096"/>
          </a:xfrm>
        </p:spPr>
      </p:pic>
    </p:spTree>
    <p:extLst>
      <p:ext uri="{BB962C8B-B14F-4D97-AF65-F5344CB8AC3E}">
        <p14:creationId xmlns:p14="http://schemas.microsoft.com/office/powerpoint/2010/main" val="344137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0300A9-26F3-4BAB-B185-403E911DB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90" y="895740"/>
            <a:ext cx="8136294" cy="5057386"/>
          </a:xfrm>
        </p:spPr>
      </p:pic>
    </p:spTree>
    <p:extLst>
      <p:ext uri="{BB962C8B-B14F-4D97-AF65-F5344CB8AC3E}">
        <p14:creationId xmlns:p14="http://schemas.microsoft.com/office/powerpoint/2010/main" val="394179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BDE666-558E-438C-807C-024D5BE11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7" y="951722"/>
            <a:ext cx="8098970" cy="5001403"/>
          </a:xfrm>
        </p:spPr>
      </p:pic>
    </p:spTree>
    <p:extLst>
      <p:ext uri="{BB962C8B-B14F-4D97-AF65-F5344CB8AC3E}">
        <p14:creationId xmlns:p14="http://schemas.microsoft.com/office/powerpoint/2010/main" val="132866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45E5D6-AC3A-4FE8-812A-618F4B702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76" y="858416"/>
            <a:ext cx="8266922" cy="5094709"/>
          </a:xfrm>
        </p:spPr>
      </p:pic>
    </p:spTree>
    <p:extLst>
      <p:ext uri="{BB962C8B-B14F-4D97-AF65-F5344CB8AC3E}">
        <p14:creationId xmlns:p14="http://schemas.microsoft.com/office/powerpoint/2010/main" val="413034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243941"/>
      </a:dk2>
      <a:lt2>
        <a:srgbClr val="E2E8E2"/>
      </a:lt2>
      <a:accent1>
        <a:srgbClr val="D285D7"/>
      </a:accent1>
      <a:accent2>
        <a:srgbClr val="9E6ACE"/>
      </a:accent2>
      <a:accent3>
        <a:srgbClr val="8D85D7"/>
      </a:accent3>
      <a:accent4>
        <a:srgbClr val="6A8ACE"/>
      </a:accent4>
      <a:accent5>
        <a:srgbClr val="5CADCA"/>
      </a:accent5>
      <a:accent6>
        <a:srgbClr val="5BB1A4"/>
      </a:accent6>
      <a:hlink>
        <a:srgbClr val="5A8E56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54</Words>
  <Application>Microsoft Office PowerPoint</Application>
  <PresentationFormat>Широкоэкранный</PresentationFormat>
  <Paragraphs>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Garamond</vt:lpstr>
      <vt:lpstr>Selawik Light</vt:lpstr>
      <vt:lpstr>Speak Pro</vt:lpstr>
      <vt:lpstr>Times New Roman</vt:lpstr>
      <vt:lpstr>SavonVTI</vt:lpstr>
      <vt:lpstr>Разработка адаптированной образовательной программы для детей с ОВЗ (с задержкой психического развития)   МОУ СОШ № 80 г. Сочи       зам.директора по УВР Спирина А.Е.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Примерная структура и содержание структурных единиц рабочей программы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адаптированной образовательной программы для детей с ОВЗ (ЗПР)</dc:title>
  <dc:creator>A Спирина</dc:creator>
  <cp:lastModifiedBy>A Спирина</cp:lastModifiedBy>
  <cp:revision>8</cp:revision>
  <dcterms:created xsi:type="dcterms:W3CDTF">2020-01-08T20:36:00Z</dcterms:created>
  <dcterms:modified xsi:type="dcterms:W3CDTF">2020-01-08T21:45:28Z</dcterms:modified>
</cp:coreProperties>
</file>