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5" r:id="rId3"/>
    <p:sldId id="260" r:id="rId4"/>
    <p:sldId id="286" r:id="rId5"/>
    <p:sldId id="287" r:id="rId6"/>
    <p:sldId id="269" r:id="rId7"/>
    <p:sldId id="271" r:id="rId8"/>
    <p:sldId id="272" r:id="rId9"/>
    <p:sldId id="274" r:id="rId10"/>
    <p:sldId id="275" r:id="rId11"/>
    <p:sldId id="288" r:id="rId12"/>
    <p:sldId id="289" r:id="rId13"/>
    <p:sldId id="292" r:id="rId14"/>
    <p:sldId id="293" r:id="rId15"/>
    <p:sldId id="294" r:id="rId16"/>
    <p:sldId id="279" r:id="rId17"/>
    <p:sldId id="268" r:id="rId18"/>
    <p:sldId id="280" r:id="rId19"/>
    <p:sldId id="290" r:id="rId20"/>
    <p:sldId id="291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D47"/>
    <a:srgbClr val="F7F8FC"/>
    <a:srgbClr val="FFA94C"/>
    <a:srgbClr val="94AB66"/>
    <a:srgbClr val="F98A16"/>
    <a:srgbClr val="5BDFE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96CA4-4C8E-4BB0-9BFB-C2FB8DF573B1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5F5B-2EE5-4837-8B4A-3ED1B021D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5F5B-2EE5-4837-8B4A-3ED1B021DB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84467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НОВЫЕ ПОДХОДЫ </a:t>
            </a:r>
            <a:b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В ОРГАНИЗАЦИИ РАБОТЫ ПО СОЗДАНИЮ МИНИ-МУЗЕЯ В ДЕТСКОМ САДУ.</a:t>
            </a:r>
            <a:endParaRPr lang="ru-RU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331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ВОСПИТАТЕЛИ: Гришина М.В.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                            Сафронова И.Е.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7945"/>
          <a:stretch/>
        </p:blipFill>
        <p:spPr>
          <a:xfrm>
            <a:off x="625656" y="836712"/>
            <a:ext cx="384009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11556"/>
          <a:stretch/>
        </p:blipFill>
        <p:spPr>
          <a:xfrm>
            <a:off x="4206953" y="3645024"/>
            <a:ext cx="4325487" cy="30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607" y="154913"/>
            <a:ext cx="3712786" cy="902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721" y="4173767"/>
            <a:ext cx="2249619" cy="829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944" y="3181688"/>
            <a:ext cx="3340898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4" y="863008"/>
            <a:ext cx="4684573" cy="26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/>
          <a:stretch/>
        </p:blipFill>
        <p:spPr>
          <a:xfrm>
            <a:off x="653272" y="3861048"/>
            <a:ext cx="4716015" cy="263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607" y="129715"/>
            <a:ext cx="3712786" cy="902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88" y="3011388"/>
            <a:ext cx="2170364" cy="835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287" y="3501008"/>
            <a:ext cx="294462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9" y="1252382"/>
            <a:ext cx="7447482" cy="419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607" y="177607"/>
            <a:ext cx="3712786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705" y="5453787"/>
            <a:ext cx="458458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1" y="260648"/>
            <a:ext cx="8047417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4" y="260648"/>
            <a:ext cx="6267231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980728"/>
            <a:ext cx="4919898" cy="85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-530" t="-237" r="41842" b="237"/>
          <a:stretch/>
        </p:blipFill>
        <p:spPr>
          <a:xfrm>
            <a:off x="755576" y="1768846"/>
            <a:ext cx="7848872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20478"/>
          <a:stretch/>
        </p:blipFill>
        <p:spPr>
          <a:xfrm rot="437624">
            <a:off x="4187246" y="2958197"/>
            <a:ext cx="4135864" cy="327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13104"/>
          <a:stretch/>
        </p:blipFill>
        <p:spPr>
          <a:xfrm rot="21058971">
            <a:off x="811174" y="1136324"/>
            <a:ext cx="4248473" cy="287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198" y="222805"/>
            <a:ext cx="626723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r="3098"/>
          <a:stretch/>
        </p:blipFill>
        <p:spPr>
          <a:xfrm rot="211043">
            <a:off x="848260" y="916484"/>
            <a:ext cx="5045423" cy="317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5011" r="11437"/>
          <a:stretch/>
        </p:blipFill>
        <p:spPr>
          <a:xfrm rot="21270467" flipH="1">
            <a:off x="3334723" y="3441316"/>
            <a:ext cx="4913961" cy="297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384" y="201309"/>
            <a:ext cx="626723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036">
            <a:off x="724853" y="1102963"/>
            <a:ext cx="5114496" cy="288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873">
            <a:off x="3359830" y="3387313"/>
            <a:ext cx="5107454" cy="287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384" y="244292"/>
            <a:ext cx="626723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634039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6662"/>
            <a:ext cx="9144000" cy="6844676"/>
            <a:chOff x="0" y="6662"/>
            <a:chExt cx="9144000" cy="68446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2"/>
              <a:ext cx="9144000" cy="684467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39552" y="404664"/>
              <a:ext cx="8064896" cy="360040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1" y="371616"/>
            <a:ext cx="8083997" cy="621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09393"/>
            <a:ext cx="5256584" cy="2960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289" y="526273"/>
            <a:ext cx="4502171" cy="27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24944"/>
            <a:ext cx="790110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73708"/>
            <a:ext cx="626723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9" y="188640"/>
            <a:ext cx="8065707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9"/>
            <a:ext cx="9144000" cy="6844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78279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47564" y="980728"/>
            <a:ext cx="7848872" cy="5193022"/>
            <a:chOff x="611560" y="684250"/>
            <a:chExt cx="8076504" cy="540904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1560" y="697529"/>
              <a:ext cx="8064896" cy="5395767"/>
              <a:chOff x="539552" y="476672"/>
              <a:chExt cx="8697438" cy="583264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76672"/>
                <a:ext cx="4224470" cy="316835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000" b="36363"/>
              <a:stretch/>
            </p:blipFill>
            <p:spPr>
              <a:xfrm>
                <a:off x="539552" y="3789040"/>
                <a:ext cx="8697438" cy="25202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l="36066" r="29563" b="67189"/>
            <a:stretch/>
          </p:blipFill>
          <p:spPr>
            <a:xfrm>
              <a:off x="4583607" y="684250"/>
              <a:ext cx="4104457" cy="2931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11" y="188640"/>
            <a:ext cx="691346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24889" y="836712"/>
            <a:ext cx="6494222" cy="5760640"/>
            <a:chOff x="899592" y="386662"/>
            <a:chExt cx="7326814" cy="608467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17594" y="386662"/>
              <a:ext cx="7308812" cy="6084676"/>
              <a:chOff x="611560" y="476672"/>
              <a:chExt cx="7992888" cy="6984776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460" y="476672"/>
                <a:ext cx="5073988" cy="35283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b="50000"/>
              <a:stretch/>
            </p:blipFill>
            <p:spPr>
              <a:xfrm>
                <a:off x="611560" y="4089448"/>
                <a:ext cx="7992888" cy="3372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27364" t="30163" r="36151" b="4645"/>
            <a:stretch/>
          </p:blipFill>
          <p:spPr>
            <a:xfrm>
              <a:off x="899592" y="386662"/>
              <a:ext cx="2592288" cy="3073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571" y="131583"/>
            <a:ext cx="660254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16226" y="836712"/>
            <a:ext cx="7511548" cy="5616624"/>
            <a:chOff x="592706" y="476672"/>
            <a:chExt cx="8136904" cy="590465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76672"/>
              <a:ext cx="3413989" cy="367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39" b="45703"/>
            <a:stretch/>
          </p:blipFill>
          <p:spPr>
            <a:xfrm>
              <a:off x="592706" y="4293096"/>
              <a:ext cx="8136904" cy="2088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7" t="54918" r="20650" b="3279"/>
            <a:stretch/>
          </p:blipFill>
          <p:spPr>
            <a:xfrm>
              <a:off x="4211960" y="476672"/>
              <a:ext cx="4464496" cy="367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8640"/>
            <a:ext cx="676714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822533"/>
            <a:ext cx="4824536" cy="571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78" y="150450"/>
            <a:ext cx="510279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"/>
            <a:ext cx="9144000" cy="6844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20499"/>
            <a:ext cx="7492053" cy="564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355" y="150450"/>
            <a:ext cx="563928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12</Words>
  <Application>Microsoft Office PowerPoint</Application>
  <PresentationFormat>Экран (4:3)</PresentationFormat>
  <Paragraphs>12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Тема Office</vt:lpstr>
      <vt:lpstr>Специальное оформление</vt:lpstr>
      <vt:lpstr>НОВЫЕ ПОДХОДЫ  В ОРГАНИЗАЦИИ РАБОТЫ ПО СОЗДАНИЮ МИНИ-МУЗЕЯ В ДЕТСКОМ САДУ.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RePack by Diakov</cp:lastModifiedBy>
  <cp:revision>71</cp:revision>
  <dcterms:created xsi:type="dcterms:W3CDTF">2011-11-28T19:44:49Z</dcterms:created>
  <dcterms:modified xsi:type="dcterms:W3CDTF">2024-04-10T07:41:51Z</dcterms:modified>
</cp:coreProperties>
</file>