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30644-8045-4C48-B060-D598A655D6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3C441-60EE-436E-8F96-192FB2502089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2184CA7-E8C4-4517-B974-01DE659EAAB2}" type="parTrans" cxnId="{D9AD6784-FA58-468B-9AA9-EE8B4A88A9A6}">
      <dgm:prSet/>
      <dgm:spPr/>
      <dgm:t>
        <a:bodyPr/>
        <a:lstStyle/>
        <a:p>
          <a:endParaRPr lang="ru-RU"/>
        </a:p>
      </dgm:t>
    </dgm:pt>
    <dgm:pt modelId="{AAA689D9-36F1-451B-88B9-F0CA8DC4DCF4}" type="sibTrans" cxnId="{D9AD6784-FA58-468B-9AA9-EE8B4A88A9A6}">
      <dgm:prSet/>
      <dgm:spPr/>
      <dgm:t>
        <a:bodyPr/>
        <a:lstStyle/>
        <a:p>
          <a:endParaRPr lang="ru-RU"/>
        </a:p>
      </dgm:t>
    </dgm:pt>
    <dgm:pt modelId="{B4E363D4-05BF-43CB-9CF0-A62539356A9E}">
      <dgm:prSet phldrT="[Текст]" custT="1"/>
      <dgm:spPr/>
      <dgm:t>
        <a:bodyPr/>
        <a:lstStyle/>
        <a:p>
          <a:r>
            <a:rPr lang="ru-RU" sz="3200" b="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FAD38FF4-F66E-40F1-84EB-425672B68D72}" type="parTrans" cxnId="{674ED739-B010-4554-B170-B3486EE3292A}">
      <dgm:prSet/>
      <dgm:spPr/>
      <dgm:t>
        <a:bodyPr/>
        <a:lstStyle/>
        <a:p>
          <a:endParaRPr lang="ru-RU"/>
        </a:p>
      </dgm:t>
    </dgm:pt>
    <dgm:pt modelId="{ACDAFDF5-8F23-4583-8620-CF07B0488499}" type="sibTrans" cxnId="{674ED739-B010-4554-B170-B3486EE3292A}">
      <dgm:prSet/>
      <dgm:spPr/>
      <dgm:t>
        <a:bodyPr/>
        <a:lstStyle/>
        <a:p>
          <a:endParaRPr lang="ru-RU"/>
        </a:p>
      </dgm:t>
    </dgm:pt>
    <dgm:pt modelId="{0194F442-6BB5-403D-9774-C06FCF1193BA}">
      <dgm:prSet phldrT="[Текст]" custT="1"/>
      <dgm:spPr/>
      <dgm:t>
        <a:bodyPr/>
        <a:lstStyle/>
        <a:p>
          <a:r>
            <a:rPr lang="ru-RU" sz="3200" b="0" dirty="0">
              <a:latin typeface="Arial" panose="020B0604020202020204" pitchFamily="34" charset="0"/>
              <a:cs typeface="Arial" panose="020B0604020202020204" pitchFamily="34" charset="0"/>
            </a:rPr>
            <a:t>Включите робота</a:t>
          </a:r>
        </a:p>
      </dgm:t>
    </dgm:pt>
    <dgm:pt modelId="{37AAECD0-D061-4925-BB5A-607EF94FA52D}" type="parTrans" cxnId="{B3CAE821-3021-48AE-91BD-9E499F4C72C9}">
      <dgm:prSet/>
      <dgm:spPr/>
      <dgm:t>
        <a:bodyPr/>
        <a:lstStyle/>
        <a:p>
          <a:endParaRPr lang="ru-RU"/>
        </a:p>
      </dgm:t>
    </dgm:pt>
    <dgm:pt modelId="{DF357A45-2DAB-4C35-99E7-10FAE05E1449}" type="sibTrans" cxnId="{B3CAE821-3021-48AE-91BD-9E499F4C72C9}">
      <dgm:prSet/>
      <dgm:spPr/>
      <dgm:t>
        <a:bodyPr/>
        <a:lstStyle/>
        <a:p>
          <a:endParaRPr lang="ru-RU"/>
        </a:p>
      </dgm:t>
    </dgm:pt>
    <dgm:pt modelId="{9CC89D5B-AE79-47BB-AF79-E21A5C3D0194}">
      <dgm:prSet phldrT="[Текст]" custT="1"/>
      <dgm:spPr/>
      <dgm:t>
        <a:bodyPr/>
        <a:lstStyle/>
        <a:p>
          <a:r>
            <a:rPr lang="ru-RU" sz="3200" b="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177C3C2A-6BD3-4FFF-AF6B-91F08E7BBD8E}" type="parTrans" cxnId="{84673A79-63B2-471C-A608-6240DDAA6FE7}">
      <dgm:prSet/>
      <dgm:spPr/>
      <dgm:t>
        <a:bodyPr/>
        <a:lstStyle/>
        <a:p>
          <a:endParaRPr lang="ru-RU"/>
        </a:p>
      </dgm:t>
    </dgm:pt>
    <dgm:pt modelId="{002217C2-ED16-4AA0-AB3C-97242F0FE6A9}" type="sibTrans" cxnId="{84673A79-63B2-471C-A608-6240DDAA6FE7}">
      <dgm:prSet/>
      <dgm:spPr/>
      <dgm:t>
        <a:bodyPr/>
        <a:lstStyle/>
        <a:p>
          <a:endParaRPr lang="ru-RU"/>
        </a:p>
      </dgm:t>
    </dgm:pt>
    <dgm:pt modelId="{75069DA6-250F-4396-AE91-38532BA33196}">
      <dgm:prSet phldrT="[Текст]" custT="1"/>
      <dgm:spPr/>
      <dgm:t>
        <a:bodyPr/>
        <a:lstStyle/>
        <a:p>
          <a:r>
            <a:rPr lang="ru-RU" sz="3200" b="0" dirty="0">
              <a:latin typeface="Arial" panose="020B0604020202020204" pitchFamily="34" charset="0"/>
              <a:cs typeface="Arial" panose="020B0604020202020204" pitchFamily="34" charset="0"/>
            </a:rPr>
            <a:t>Запрограммируйте робота</a:t>
          </a:r>
        </a:p>
      </dgm:t>
    </dgm:pt>
    <dgm:pt modelId="{D918470E-9D46-40E2-B792-F5F550664184}" type="parTrans" cxnId="{567AA26B-1B86-48D7-9245-1166A613BA12}">
      <dgm:prSet/>
      <dgm:spPr/>
      <dgm:t>
        <a:bodyPr/>
        <a:lstStyle/>
        <a:p>
          <a:endParaRPr lang="ru-RU"/>
        </a:p>
      </dgm:t>
    </dgm:pt>
    <dgm:pt modelId="{0A77AD84-14A1-4096-8B71-FF74ADAA29FE}" type="sibTrans" cxnId="{567AA26B-1B86-48D7-9245-1166A613BA12}">
      <dgm:prSet/>
      <dgm:spPr/>
      <dgm:t>
        <a:bodyPr/>
        <a:lstStyle/>
        <a:p>
          <a:endParaRPr lang="ru-RU"/>
        </a:p>
      </dgm:t>
    </dgm:pt>
    <dgm:pt modelId="{7AE2D45E-D148-4D22-AF2F-3E438FAEA92E}">
      <dgm:prSet phldrT="[Текст]" custT="1"/>
      <dgm:spPr/>
      <dgm:t>
        <a:bodyPr/>
        <a:lstStyle/>
        <a:p>
          <a:r>
            <a:rPr lang="ru-RU" sz="3200" b="0" dirty="0">
              <a:latin typeface="Arial" panose="020B0604020202020204" pitchFamily="34" charset="0"/>
              <a:cs typeface="Arial" panose="020B0604020202020204" pitchFamily="34" charset="0"/>
            </a:rPr>
            <a:t>Зарядите робота</a:t>
          </a:r>
        </a:p>
      </dgm:t>
    </dgm:pt>
    <dgm:pt modelId="{F3959872-3376-4CC0-B0BD-F7B890FBA1D4}" type="sibTrans" cxnId="{3BF93A77-C7AC-4E70-B3A2-83BEF7B59575}">
      <dgm:prSet/>
      <dgm:spPr/>
      <dgm:t>
        <a:bodyPr/>
        <a:lstStyle/>
        <a:p>
          <a:endParaRPr lang="ru-RU"/>
        </a:p>
      </dgm:t>
    </dgm:pt>
    <dgm:pt modelId="{94DBF601-5DA8-4227-8FF2-0096C03D479F}" type="parTrans" cxnId="{3BF93A77-C7AC-4E70-B3A2-83BEF7B59575}">
      <dgm:prSet/>
      <dgm:spPr/>
      <dgm:t>
        <a:bodyPr/>
        <a:lstStyle/>
        <a:p>
          <a:endParaRPr lang="ru-RU"/>
        </a:p>
      </dgm:t>
    </dgm:pt>
    <dgm:pt modelId="{88E07E5D-740C-494A-AA0D-80D5D518C82C}" type="pres">
      <dgm:prSet presAssocID="{55830644-8045-4C48-B060-D598A655D686}" presName="linearFlow" presStyleCnt="0">
        <dgm:presLayoutVars>
          <dgm:dir/>
          <dgm:animLvl val="lvl"/>
          <dgm:resizeHandles val="exact"/>
        </dgm:presLayoutVars>
      </dgm:prSet>
      <dgm:spPr/>
    </dgm:pt>
    <dgm:pt modelId="{6ABBBCCE-22FF-48F6-9560-5019144D5009}" type="pres">
      <dgm:prSet presAssocID="{E683C441-60EE-436E-8F96-192FB2502089}" presName="composite" presStyleCnt="0"/>
      <dgm:spPr/>
    </dgm:pt>
    <dgm:pt modelId="{BEC9CCAD-AC1E-4832-B3D8-639586206F0F}" type="pres">
      <dgm:prSet presAssocID="{E683C441-60EE-436E-8F96-192FB250208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DFBF153-A8D5-403C-94FF-598485DA3C11}" type="pres">
      <dgm:prSet presAssocID="{E683C441-60EE-436E-8F96-192FB2502089}" presName="descendantText" presStyleLbl="alignAcc1" presStyleIdx="0" presStyleCnt="3">
        <dgm:presLayoutVars>
          <dgm:bulletEnabled val="1"/>
        </dgm:presLayoutVars>
      </dgm:prSet>
      <dgm:spPr/>
    </dgm:pt>
    <dgm:pt modelId="{C5DAFFC6-4BAB-435F-B4A0-E4D2E3A2F0F5}" type="pres">
      <dgm:prSet presAssocID="{AAA689D9-36F1-451B-88B9-F0CA8DC4DCF4}" presName="sp" presStyleCnt="0"/>
      <dgm:spPr/>
    </dgm:pt>
    <dgm:pt modelId="{231228D0-C1B2-4CBC-A07E-3A9849912CEC}" type="pres">
      <dgm:prSet presAssocID="{B4E363D4-05BF-43CB-9CF0-A62539356A9E}" presName="composite" presStyleCnt="0"/>
      <dgm:spPr/>
    </dgm:pt>
    <dgm:pt modelId="{C583179C-29AE-47B2-8540-8E6736A32E17}" type="pres">
      <dgm:prSet presAssocID="{B4E363D4-05BF-43CB-9CF0-A62539356A9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0266A4-560E-4AAD-8BAF-C2D32D8EF9C2}" type="pres">
      <dgm:prSet presAssocID="{B4E363D4-05BF-43CB-9CF0-A62539356A9E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BE785D2A-B9DD-4C4D-BDA3-D62E41906FDA}" type="pres">
      <dgm:prSet presAssocID="{ACDAFDF5-8F23-4583-8620-CF07B0488499}" presName="sp" presStyleCnt="0"/>
      <dgm:spPr/>
    </dgm:pt>
    <dgm:pt modelId="{71882540-BF71-42FC-989C-1BEF047EE247}" type="pres">
      <dgm:prSet presAssocID="{9CC89D5B-AE79-47BB-AF79-E21A5C3D0194}" presName="composite" presStyleCnt="0"/>
      <dgm:spPr/>
    </dgm:pt>
    <dgm:pt modelId="{F3D7D4C3-1CC1-4410-8340-F23F50CB52AE}" type="pres">
      <dgm:prSet presAssocID="{9CC89D5B-AE79-47BB-AF79-E21A5C3D019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2A08D06-86F8-4A72-8BF8-5723DA98F21C}" type="pres">
      <dgm:prSet presAssocID="{9CC89D5B-AE79-47BB-AF79-E21A5C3D019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2D88600-93FA-4F87-9C5D-FD0816644485}" type="presOf" srcId="{7AE2D45E-D148-4D22-AF2F-3E438FAEA92E}" destId="{9DFBF153-A8D5-403C-94FF-598485DA3C11}" srcOrd="0" destOrd="0" presId="urn:microsoft.com/office/officeart/2005/8/layout/chevron2"/>
    <dgm:cxn modelId="{EDE0FF16-49B2-4CC1-8C1E-94D6D8D3E2F3}" type="presOf" srcId="{75069DA6-250F-4396-AE91-38532BA33196}" destId="{22A08D06-86F8-4A72-8BF8-5723DA98F21C}" srcOrd="0" destOrd="0" presId="urn:microsoft.com/office/officeart/2005/8/layout/chevron2"/>
    <dgm:cxn modelId="{ECC59F20-B49B-450A-A638-0D5777FB7FD8}" type="presOf" srcId="{E683C441-60EE-436E-8F96-192FB2502089}" destId="{BEC9CCAD-AC1E-4832-B3D8-639586206F0F}" srcOrd="0" destOrd="0" presId="urn:microsoft.com/office/officeart/2005/8/layout/chevron2"/>
    <dgm:cxn modelId="{B3CAE821-3021-48AE-91BD-9E499F4C72C9}" srcId="{B4E363D4-05BF-43CB-9CF0-A62539356A9E}" destId="{0194F442-6BB5-403D-9774-C06FCF1193BA}" srcOrd="0" destOrd="0" parTransId="{37AAECD0-D061-4925-BB5A-607EF94FA52D}" sibTransId="{DF357A45-2DAB-4C35-99E7-10FAE05E1449}"/>
    <dgm:cxn modelId="{674ED739-B010-4554-B170-B3486EE3292A}" srcId="{55830644-8045-4C48-B060-D598A655D686}" destId="{B4E363D4-05BF-43CB-9CF0-A62539356A9E}" srcOrd="1" destOrd="0" parTransId="{FAD38FF4-F66E-40F1-84EB-425672B68D72}" sibTransId="{ACDAFDF5-8F23-4583-8620-CF07B0488499}"/>
    <dgm:cxn modelId="{FDFD3A3E-27DD-4D43-89ED-3D67DE882DE8}" type="presOf" srcId="{55830644-8045-4C48-B060-D598A655D686}" destId="{88E07E5D-740C-494A-AA0D-80D5D518C82C}" srcOrd="0" destOrd="0" presId="urn:microsoft.com/office/officeart/2005/8/layout/chevron2"/>
    <dgm:cxn modelId="{2B478647-3A9F-48D3-8A6D-66CD9A74063F}" type="presOf" srcId="{0194F442-6BB5-403D-9774-C06FCF1193BA}" destId="{670266A4-560E-4AAD-8BAF-C2D32D8EF9C2}" srcOrd="0" destOrd="0" presId="urn:microsoft.com/office/officeart/2005/8/layout/chevron2"/>
    <dgm:cxn modelId="{567AA26B-1B86-48D7-9245-1166A613BA12}" srcId="{9CC89D5B-AE79-47BB-AF79-E21A5C3D0194}" destId="{75069DA6-250F-4396-AE91-38532BA33196}" srcOrd="0" destOrd="0" parTransId="{D918470E-9D46-40E2-B792-F5F550664184}" sibTransId="{0A77AD84-14A1-4096-8B71-FF74ADAA29FE}"/>
    <dgm:cxn modelId="{3BF93A77-C7AC-4E70-B3A2-83BEF7B59575}" srcId="{E683C441-60EE-436E-8F96-192FB2502089}" destId="{7AE2D45E-D148-4D22-AF2F-3E438FAEA92E}" srcOrd="0" destOrd="0" parTransId="{94DBF601-5DA8-4227-8FF2-0096C03D479F}" sibTransId="{F3959872-3376-4CC0-B0BD-F7B890FBA1D4}"/>
    <dgm:cxn modelId="{84673A79-63B2-471C-A608-6240DDAA6FE7}" srcId="{55830644-8045-4C48-B060-D598A655D686}" destId="{9CC89D5B-AE79-47BB-AF79-E21A5C3D0194}" srcOrd="2" destOrd="0" parTransId="{177C3C2A-6BD3-4FFF-AF6B-91F08E7BBD8E}" sibTransId="{002217C2-ED16-4AA0-AB3C-97242F0FE6A9}"/>
    <dgm:cxn modelId="{D9AD6784-FA58-468B-9AA9-EE8B4A88A9A6}" srcId="{55830644-8045-4C48-B060-D598A655D686}" destId="{E683C441-60EE-436E-8F96-192FB2502089}" srcOrd="0" destOrd="0" parTransId="{C2184CA7-E8C4-4517-B974-01DE659EAAB2}" sibTransId="{AAA689D9-36F1-451B-88B9-F0CA8DC4DCF4}"/>
    <dgm:cxn modelId="{016CFEC8-681D-4F65-BC9C-21EE08A544EF}" type="presOf" srcId="{B4E363D4-05BF-43CB-9CF0-A62539356A9E}" destId="{C583179C-29AE-47B2-8540-8E6736A32E17}" srcOrd="0" destOrd="0" presId="urn:microsoft.com/office/officeart/2005/8/layout/chevron2"/>
    <dgm:cxn modelId="{BCAED5E1-33BA-483D-B055-5396E997A221}" type="presOf" srcId="{9CC89D5B-AE79-47BB-AF79-E21A5C3D0194}" destId="{F3D7D4C3-1CC1-4410-8340-F23F50CB52AE}" srcOrd="0" destOrd="0" presId="urn:microsoft.com/office/officeart/2005/8/layout/chevron2"/>
    <dgm:cxn modelId="{F1F0BFCC-0987-4B6A-B156-AFBB9F2834F8}" type="presParOf" srcId="{88E07E5D-740C-494A-AA0D-80D5D518C82C}" destId="{6ABBBCCE-22FF-48F6-9560-5019144D5009}" srcOrd="0" destOrd="0" presId="urn:microsoft.com/office/officeart/2005/8/layout/chevron2"/>
    <dgm:cxn modelId="{E63EE0A2-00BC-4BE9-AC03-31F2C3C9F96B}" type="presParOf" srcId="{6ABBBCCE-22FF-48F6-9560-5019144D5009}" destId="{BEC9CCAD-AC1E-4832-B3D8-639586206F0F}" srcOrd="0" destOrd="0" presId="urn:microsoft.com/office/officeart/2005/8/layout/chevron2"/>
    <dgm:cxn modelId="{095EF40B-0AD7-4E41-BF78-7C3EA17014C7}" type="presParOf" srcId="{6ABBBCCE-22FF-48F6-9560-5019144D5009}" destId="{9DFBF153-A8D5-403C-94FF-598485DA3C11}" srcOrd="1" destOrd="0" presId="urn:microsoft.com/office/officeart/2005/8/layout/chevron2"/>
    <dgm:cxn modelId="{EBFB5F83-7792-4ACE-A370-FC376884556B}" type="presParOf" srcId="{88E07E5D-740C-494A-AA0D-80D5D518C82C}" destId="{C5DAFFC6-4BAB-435F-B4A0-E4D2E3A2F0F5}" srcOrd="1" destOrd="0" presId="urn:microsoft.com/office/officeart/2005/8/layout/chevron2"/>
    <dgm:cxn modelId="{0C69B2D5-4AF2-4587-93C2-ECD1F68DB27D}" type="presParOf" srcId="{88E07E5D-740C-494A-AA0D-80D5D518C82C}" destId="{231228D0-C1B2-4CBC-A07E-3A9849912CEC}" srcOrd="2" destOrd="0" presId="urn:microsoft.com/office/officeart/2005/8/layout/chevron2"/>
    <dgm:cxn modelId="{04C056B1-99E6-4130-A018-36F43EAA7BDA}" type="presParOf" srcId="{231228D0-C1B2-4CBC-A07E-3A9849912CEC}" destId="{C583179C-29AE-47B2-8540-8E6736A32E17}" srcOrd="0" destOrd="0" presId="urn:microsoft.com/office/officeart/2005/8/layout/chevron2"/>
    <dgm:cxn modelId="{1BA0CD28-65A7-44FC-8CB1-AD9DA651FD13}" type="presParOf" srcId="{231228D0-C1B2-4CBC-A07E-3A9849912CEC}" destId="{670266A4-560E-4AAD-8BAF-C2D32D8EF9C2}" srcOrd="1" destOrd="0" presId="urn:microsoft.com/office/officeart/2005/8/layout/chevron2"/>
    <dgm:cxn modelId="{1AB0995E-3068-4F6E-B165-D8FF35E83696}" type="presParOf" srcId="{88E07E5D-740C-494A-AA0D-80D5D518C82C}" destId="{BE785D2A-B9DD-4C4D-BDA3-D62E41906FDA}" srcOrd="3" destOrd="0" presId="urn:microsoft.com/office/officeart/2005/8/layout/chevron2"/>
    <dgm:cxn modelId="{3C9D2DAE-C46C-48CC-9711-A79CBD114709}" type="presParOf" srcId="{88E07E5D-740C-494A-AA0D-80D5D518C82C}" destId="{71882540-BF71-42FC-989C-1BEF047EE247}" srcOrd="4" destOrd="0" presId="urn:microsoft.com/office/officeart/2005/8/layout/chevron2"/>
    <dgm:cxn modelId="{7BC163C0-F708-4C69-9C00-C7C9013FAAF5}" type="presParOf" srcId="{71882540-BF71-42FC-989C-1BEF047EE247}" destId="{F3D7D4C3-1CC1-4410-8340-F23F50CB52AE}" srcOrd="0" destOrd="0" presId="urn:microsoft.com/office/officeart/2005/8/layout/chevron2"/>
    <dgm:cxn modelId="{93A60050-CD12-4F18-8721-96AD5EF8E53E}" type="presParOf" srcId="{71882540-BF71-42FC-989C-1BEF047EE247}" destId="{22A08D06-86F8-4A72-8BF8-5723DA98F2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9CCAD-AC1E-4832-B3D8-639586206F0F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</a:t>
          </a:r>
        </a:p>
      </dsp:txBody>
      <dsp:txXfrm rot="-5400000">
        <a:off x="0" y="554579"/>
        <a:ext cx="1105044" cy="473590"/>
      </dsp:txXfrm>
    </dsp:sp>
    <dsp:sp modelId="{9DFBF153-A8D5-403C-94FF-598485DA3C11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0" kern="1200" dirty="0">
              <a:latin typeface="Arial" panose="020B0604020202020204" pitchFamily="34" charset="0"/>
              <a:cs typeface="Arial" panose="020B0604020202020204" pitchFamily="34" charset="0"/>
            </a:rPr>
            <a:t>Зарядите робота</a:t>
          </a:r>
        </a:p>
      </dsp:txBody>
      <dsp:txXfrm rot="-5400000">
        <a:off x="1105044" y="52149"/>
        <a:ext cx="9360464" cy="925930"/>
      </dsp:txXfrm>
    </dsp:sp>
    <dsp:sp modelId="{C583179C-29AE-47B2-8540-8E6736A32E1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0" y="1938873"/>
        <a:ext cx="1105044" cy="473590"/>
      </dsp:txXfrm>
    </dsp:sp>
    <dsp:sp modelId="{670266A4-560E-4AAD-8BAF-C2D32D8EF9C2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0" kern="1200" dirty="0">
              <a:latin typeface="Arial" panose="020B0604020202020204" pitchFamily="34" charset="0"/>
              <a:cs typeface="Arial" panose="020B0604020202020204" pitchFamily="34" charset="0"/>
            </a:rPr>
            <a:t>Включите робота</a:t>
          </a:r>
        </a:p>
      </dsp:txBody>
      <dsp:txXfrm rot="-5400000">
        <a:off x="1105044" y="1436443"/>
        <a:ext cx="9360464" cy="925930"/>
      </dsp:txXfrm>
    </dsp:sp>
    <dsp:sp modelId="{F3D7D4C3-1CC1-4410-8340-F23F50CB52AE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0" y="3323167"/>
        <a:ext cx="1105044" cy="473590"/>
      </dsp:txXfrm>
    </dsp:sp>
    <dsp:sp modelId="{22A08D06-86F8-4A72-8BF8-5723DA98F21C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0" kern="1200" dirty="0">
              <a:latin typeface="Arial" panose="020B0604020202020204" pitchFamily="34" charset="0"/>
              <a:cs typeface="Arial" panose="020B0604020202020204" pitchFamily="34" charset="0"/>
            </a:rPr>
            <a:t>Запрограммируйте робота</a:t>
          </a:r>
        </a:p>
      </dsp:txBody>
      <dsp:txXfrm rot="-5400000">
        <a:off x="1105044" y="2820736"/>
        <a:ext cx="9360464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F9080-E68F-4D5E-9EEB-48688D537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80AB5C-379A-427F-B38A-268D1132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B616A-8369-40B9-A04A-4DF9B5C5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907E5-C7B1-453B-A93A-3E848BF4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0E4FB-071B-44DF-AA92-14DC01C4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8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563D3-E008-475B-A378-CEF0F037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55037-9F31-48C4-A2BC-0532276D3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7E683-17C8-4AE0-B1BA-968AEB92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2A182-DF62-49DA-9B5E-35BF826D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1048A-D1CA-4220-84ED-8DB82D3B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1E075E-8127-4875-BEAA-D3C1FD906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B84FD7-BAD1-48ED-82B4-5DFACE70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D4243-7772-4093-9021-BDB360AE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51BAE-3068-414B-B3BC-9C9FBF25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21DE9-05C2-4581-8048-C0B7CED9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57616-27E8-46F8-AFE3-3CEB501F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22600-6019-4FD7-A137-7C77B7A4A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78392-BC47-4D33-8A8C-DD413036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89872-68DD-48CB-8C4F-FE708C85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C5C76-BBFF-45AE-A67B-EE735D1D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8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A2F14-A02F-42C5-AC1B-8B0CB820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32BB4-47DC-4918-AFBC-D2D053EC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3FFE3-4E26-411C-800E-D55ADD34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1A468-FE6C-4F3F-83DC-D702465E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09B81-0199-4539-B31A-B049A412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D470E-02B5-483E-9314-B6D5C491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D13EA-EB06-4154-B61E-9AB855451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A85110-9981-454F-BB9D-4D671F377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0047A7-D30C-4086-A036-86E8327E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AA8FA1-44D7-4352-85B8-7D1AE004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39C03B-FD86-4CA2-B48E-A7983DFA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2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DC0D0-BCA5-454D-A329-90642B0E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CBDC5E-7F08-4B51-8D53-16150BD1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5B56A8-3EF8-4FE3-8D80-EC630F11F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53B2E-699A-42DE-82D5-2B3821D26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4CA2FC-AB7F-4DA2-801D-EAAAA93DF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D3677-1FEC-4E44-87A8-A4787560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DD6C37-1E42-459B-8B15-BDC88BE8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C3BE9-A407-4135-8F68-9D6844BC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1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184ED-36C3-4B86-A0E3-D8D9A79E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18D364-BA48-4D17-9428-58705582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761ADD-C32A-4FF6-82EE-E89486AC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5A35B5-9E50-4D82-A9EC-6907F9BF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9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924864-E563-4167-A5AA-567C3669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3F7660-C6C2-4B4B-AE7E-12B35E76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1C5FE-6485-481A-9ED5-EE44B708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0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64FDC-74C1-4848-A644-35108F83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90D75-BADD-472D-AEB8-0A9547A8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351AE-26C1-46E6-9729-1EBD51D4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102581-62CC-4BC7-8C68-9B151471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70E84E-FE99-47C9-BA05-99CF65DD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04DC34-232D-4866-A82C-577131AB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1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67B68-BAD6-4A09-894C-9C9C94E5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465B67-6C55-4D44-8D9D-D87964F48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131EFF-5B35-4DF5-A53E-4E691936A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10191-695A-4DA3-8467-EB8F311C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5D3BF-9283-400B-B364-285BE8F6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46A90C-7259-4986-9995-2404DE4D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7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9FB54-79E6-45CC-9EC4-C08351C8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ECF72D-0D03-494E-B722-A79245A9D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4D3523-CB79-49D1-8460-7911D3CF9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2F81-AA73-402F-9F89-6411DF47C67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10365-E358-40BF-B34A-B0CA82A81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3C6391-8F92-4BAD-AE39-A00BA4682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1C46-B6F7-494B-B61D-D3ED2EF5C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C4F80C-4699-4CC7-A5EA-45187388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0085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1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987555-2920-4548-9E4B-F398C0009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19074"/>
            <a:ext cx="5067300" cy="641032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Циклы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робот повторил некую последовательность несколько раз, добавьте с начала и с конца необходимого набора команд два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пазла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программирования цикла, а также присоедините параметр (от1 до 10).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9DAB1-13DD-4E74-93E0-6D63E5BD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70" y="857250"/>
            <a:ext cx="6015905" cy="47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9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3D4A5B-1868-45CF-95A1-50D6B78B5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0728"/>
            <a:ext cx="8848725" cy="6636543"/>
          </a:xfrm>
        </p:spPr>
      </p:pic>
    </p:spTree>
    <p:extLst>
      <p:ext uri="{BB962C8B-B14F-4D97-AF65-F5344CB8AC3E}">
        <p14:creationId xmlns:p14="http://schemas.microsoft.com/office/powerpoint/2010/main" val="4124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C49B36-B51C-46B1-BB7D-0DA64A053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67878"/>
            <a:ext cx="8696325" cy="6522244"/>
          </a:xfrm>
        </p:spPr>
      </p:pic>
    </p:spTree>
    <p:extLst>
      <p:ext uri="{BB962C8B-B14F-4D97-AF65-F5344CB8AC3E}">
        <p14:creationId xmlns:p14="http://schemas.microsoft.com/office/powerpoint/2010/main" val="363085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2B41D8-1667-4600-9D95-05583087D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91" y="160337"/>
            <a:ext cx="8716434" cy="6537325"/>
          </a:xfrm>
        </p:spPr>
      </p:pic>
    </p:spTree>
    <p:extLst>
      <p:ext uri="{BB962C8B-B14F-4D97-AF65-F5344CB8AC3E}">
        <p14:creationId xmlns:p14="http://schemas.microsoft.com/office/powerpoint/2010/main" val="340491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F768B6-55A0-4A00-9456-598E44862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83" y="188912"/>
            <a:ext cx="8640234" cy="6480175"/>
          </a:xfrm>
        </p:spPr>
      </p:pic>
    </p:spTree>
    <p:extLst>
      <p:ext uri="{BB962C8B-B14F-4D97-AF65-F5344CB8AC3E}">
        <p14:creationId xmlns:p14="http://schemas.microsoft.com/office/powerpoint/2010/main" val="361613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9EFD2D-634C-41DC-A436-6D34AEA8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19074"/>
            <a:ext cx="4629150" cy="6524625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KUBO – это первый в мире робот на основе головоломок, ориентированный на детей от 4-х лет. В форме игры он закладывает основы программирования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алгоритмики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использует при создании программы специальные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направлением движения, а также цикл, запоминание и воспроизведение нескольких программ.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63449-C7F4-4D46-AC68-0D2DD6A4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97" y="819150"/>
            <a:ext cx="7432403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8DB79-BC25-421A-90EB-6E26DEDD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99"/>
            <a:ext cx="10515600" cy="6540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робота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KUBO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C9A40-F68B-40CE-AEC0-1C8EC845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013" y="1014413"/>
            <a:ext cx="5183188" cy="823912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Исправление ошибок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254107-F0E9-4CD5-98CB-E2B2E193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012" y="2276475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один код не получается идеальным с первого раза. Чтобы стать хорошими программистами, ребята должны получить такие важные навыки, как умение определять причины ошибок и возможности для оптимизации программы.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9C3DA3-878E-4E46-9663-D2C4F0FF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35856"/>
            <a:ext cx="5183188" cy="1140620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Общение</a:t>
            </a:r>
          </a:p>
          <a:p>
            <a:pPr algn="ctr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0A21BA-86BF-4BFD-84A8-0ECD674CE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2276475"/>
            <a:ext cx="5157788" cy="39131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KUBO – это практичный, осязаемый и послушный инструмент, который способствует общению между детьми и педагогом. Ребята будут быстро схватывать теорию и развивать свой программистский словарный запас за счет озвучивания того поведения робота, которое они программируют и могут сами наблюдать.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96CDB-9ADF-4D93-8C30-B05C6AD0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4" y="1078706"/>
            <a:ext cx="840582" cy="82391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3E99F43-E4DE-4769-A191-CDBA15A1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078706"/>
            <a:ext cx="764381" cy="9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9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5B28CAC-D87D-4AE8-B034-CDADE877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692150"/>
            <a:ext cx="4279901" cy="823912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13BC2-DEA7-4E5F-8E4C-0B4AE88D3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2" y="1681163"/>
            <a:ext cx="4608512" cy="36845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Благодаря задачам с открытым решением дети смогут разрабатывать свои собственные уникальные подходы. Кроме того, на картах действий ребята и педагоги могут создавать бесконечные сценарии, задачи и реализовывать идеи с действиями робота.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4B8047-C335-49AC-AEB0-F3C92DA63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3886" y="1085850"/>
            <a:ext cx="4608511" cy="914400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66DFC7-BF37-4C16-A5F9-6328E0B9B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73887" y="1681163"/>
            <a:ext cx="4305300" cy="36845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KUBO дети смогут развивать такое мышление, которое предполагает идентификацию проблемы и поиск множества ее решений с помощью универсального инструментария.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638318-4A8F-439C-B0D3-203F4EAA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890587"/>
            <a:ext cx="624069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A9031B-8D0B-497A-A79C-9A39B8FC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9" y="890587"/>
            <a:ext cx="65404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2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071AE-BCCC-479B-A63B-900E58B7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151"/>
            <a:ext cx="10515600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работает робот KUBO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6BD513E-2836-47C8-8599-690550B1F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41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59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6E1E1B-D3E3-4E1B-A0F5-55539897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76225"/>
            <a:ext cx="4591050" cy="59007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Маршруты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задать маршрут для робота нужно воспользоваться специальными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пазлами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нарисованными стрелками прямо, влево, вправо и в обратную сторону. Поместите робота на первый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пазл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он начнет движение по заданному маршруту.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9A1D72-0627-4CEA-8540-900B1202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83393"/>
            <a:ext cx="6899276" cy="51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9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6A7C8A-B8D8-4560-80B0-359246E7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257174"/>
            <a:ext cx="4543424" cy="63531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Функции формируют запоминаемую последовательность команд из отдельных элементов кода.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пазлами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функции дети смогут сохранять последовательности, чтобы затем применять их столько раз, сколько потребуется.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011B801-65ED-468B-98A6-D354D7FD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09" y="904875"/>
            <a:ext cx="6755441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3E4194-FB4B-44BA-B030-3FFA3530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200024"/>
            <a:ext cx="4857749" cy="65055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Подпрограммы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Подпрограмма – это последовательность кода внутри другой последовательности кода. Подпрограммы используются для сокращения длины кода и упрощения его управления.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F1A0D-9E06-4AA9-8300-A95F0E99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101" y="1000125"/>
            <a:ext cx="6995076" cy="50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52D646-ABCE-4CA4-8A93-A7770C40E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00025"/>
            <a:ext cx="4629150" cy="644842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Рекурсивные функции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Рекурсивная функция – это функция, которая может неограниченно повторяться. Чтобы запрограммировать рекурсивную функцию, поместите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пазл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воспроизведения функции внутри функции, которую должен выполнить робот KUBO.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3306E9-011E-488B-806C-348C6B33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76" y="590550"/>
            <a:ext cx="6385424" cy="49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7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358</Words>
  <Application>Microsoft Office PowerPoint</Application>
  <PresentationFormat>Широкоэкранный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Преимущества робота KUBO</vt:lpstr>
      <vt:lpstr>Презентация PowerPoint</vt:lpstr>
      <vt:lpstr>Как работает робот KUBO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Дронова</dc:creator>
  <cp:lastModifiedBy>Анастасия Дронова</cp:lastModifiedBy>
  <cp:revision>3</cp:revision>
  <dcterms:created xsi:type="dcterms:W3CDTF">2023-11-17T09:12:00Z</dcterms:created>
  <dcterms:modified xsi:type="dcterms:W3CDTF">2023-11-20T11:31:14Z</dcterms:modified>
</cp:coreProperties>
</file>