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68" r:id="rId5"/>
    <p:sldId id="266" r:id="rId6"/>
    <p:sldId id="267" r:id="rId7"/>
    <p:sldId id="265" r:id="rId8"/>
    <p:sldId id="264" r:id="rId9"/>
    <p:sldId id="263" r:id="rId10"/>
    <p:sldId id="257" r:id="rId11"/>
    <p:sldId id="269" r:id="rId12"/>
    <p:sldId id="270" r:id="rId13"/>
    <p:sldId id="260" r:id="rId14"/>
    <p:sldId id="275" r:id="rId15"/>
    <p:sldId id="278" r:id="rId16"/>
    <p:sldId id="272" r:id="rId17"/>
    <p:sldId id="277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C914-1F00-462D-ADD3-DB72E40C589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9AD70-3FB2-46E3-B755-1E4FB582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AD70-3FB2-46E3-B755-1E4FB582F02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B17D-EE9F-41D2-93A5-7A8A2D3BBB6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02DC-3592-483B-9CAF-8208CB4F0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358246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внеурочной деятельности</a:t>
            </a:r>
          </a:p>
          <a:p>
            <a:pPr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«Путешествие по стране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Мудрость»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92906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 – 4 классы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bugulma-tat.ru/images/uploads/news/2018/4/23/8ab790b9074fed051af256aa504a66b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37337"/>
            <a:ext cx="1928826" cy="203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5549"/>
            <a:ext cx="3429024" cy="364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33665"/>
            <a:ext cx="3676648" cy="367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924175"/>
            <a:ext cx="446405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5612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«День белого цветка» родился в начале ХХ века и поначалу был кампанией помощи больным туберкулезом.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40322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</a:rPr>
              <a:t>В России белые цветы впервые наполнили улицы 20 апреля 1911 года. В этот день Российской лиге по борьбе с чахоткой, образованной по указу императора Николая II, исполнился год. </a:t>
            </a:r>
          </a:p>
          <a:p>
            <a:pPr>
              <a:spcBef>
                <a:spcPct val="50000"/>
              </a:spcBef>
            </a:pPr>
            <a:endParaRPr lang="ru-RU"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ed-kopilka.ru/upload/blogs/31515_9700c0bd82aee2fb4515aa976cf571a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ed-kopilka.ru/upload/blogs/31515_473fbcf4c082ff7130dfe36d2d09e0f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1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dirty="0"/>
              <a:t>Муниципальное бюджетное общеобразовательное учреждение</a:t>
            </a:r>
            <a:br>
              <a:rPr lang="ru-RU" sz="1600" dirty="0"/>
            </a:br>
            <a:r>
              <a:rPr lang="ru-RU" sz="1600" dirty="0"/>
              <a:t> «Средняя общеобразовательная школа №7»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200" dirty="0" smtClean="0"/>
              <a:t>Благотворительная акция </a:t>
            </a:r>
            <a:br>
              <a:rPr lang="ru-RU" sz="3200" dirty="0" smtClean="0"/>
            </a:br>
            <a:r>
              <a:rPr lang="ru-RU" sz="3200" dirty="0" smtClean="0"/>
              <a:t>«Сделаем мир добрее»</a:t>
            </a:r>
            <a:endParaRPr lang="ru-RU" sz="3200" dirty="0"/>
          </a:p>
        </p:txBody>
      </p:sp>
      <p:pic>
        <p:nvPicPr>
          <p:cNvPr id="4" name="Объект 3" descr="https://previews.123rf.com/images/suslo/suslo1208/suslo120800014/14732581-Mom-Dad-and-the-kids-are-holding-hands-on-the-background-solar--Stock-Photo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6166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18686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001\Desktop\IMG_20170417_143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28604"/>
            <a:ext cx="368086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001\Desktop\фото\IMG_20170419_100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4412709" cy="3309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928934"/>
            <a:ext cx="2952328" cy="373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001\Desktop\фото\IMG_0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3736029" cy="281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001\Desktop\фото\IMG_0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5" y="357166"/>
            <a:ext cx="391331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001\Desktop\фото\IMG_0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3500438"/>
            <a:ext cx="371651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500438"/>
            <a:ext cx="3915518" cy="271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6884987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 rot="4272797">
            <a:off x="2670969" y="1178719"/>
            <a:ext cx="2133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БЛАГОСТЬ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 rot="4471772">
            <a:off x="4143375" y="5124450"/>
            <a:ext cx="2524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СОСТРАДАНИЕ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 rot="2528194">
            <a:off x="5256213" y="4443413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ЖАЛОСТЬ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 rot="-4119927">
            <a:off x="3317875" y="5186363"/>
            <a:ext cx="189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ЛЮБОВЬ</a:t>
            </a:r>
          </a:p>
        </p:txBody>
      </p:sp>
      <p:sp>
        <p:nvSpPr>
          <p:cNvPr id="11272" name="TextBox 6"/>
          <p:cNvSpPr txBox="1">
            <a:spLocks noChangeArrowheads="1"/>
          </p:cNvSpPr>
          <p:nvPr/>
        </p:nvSpPr>
        <p:spPr bwMode="auto">
          <a:xfrm rot="-1552614">
            <a:off x="1512888" y="3932238"/>
            <a:ext cx="239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ПРОЩЕНИЕ</a:t>
            </a: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2500837">
            <a:off x="1857375" y="1774825"/>
            <a:ext cx="2036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ПОМОЩЬ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-2452912">
            <a:off x="4951413" y="1444625"/>
            <a:ext cx="1838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РАДОСТЬ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718589">
            <a:off x="1587500" y="2951163"/>
            <a:ext cx="1952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ДОВЕРИЕ</a:t>
            </a:r>
          </a:p>
        </p:txBody>
      </p:sp>
      <p:sp>
        <p:nvSpPr>
          <p:cNvPr id="11276" name="TextBox 10"/>
          <p:cNvSpPr txBox="1">
            <a:spLocks noChangeArrowheads="1"/>
          </p:cNvSpPr>
          <p:nvPr/>
        </p:nvSpPr>
        <p:spPr bwMode="auto">
          <a:xfrm rot="-2464144">
            <a:off x="2016125" y="4748213"/>
            <a:ext cx="2414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БЕСКОРЫСТИЕ</a:t>
            </a:r>
          </a:p>
        </p:txBody>
      </p:sp>
      <p:sp>
        <p:nvSpPr>
          <p:cNvPr id="11277" name="TextBox 11"/>
          <p:cNvSpPr txBox="1">
            <a:spLocks noChangeArrowheads="1"/>
          </p:cNvSpPr>
          <p:nvPr/>
        </p:nvSpPr>
        <p:spPr bwMode="auto">
          <a:xfrm rot="1218691">
            <a:off x="5849938" y="3432175"/>
            <a:ext cx="181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УЧАСТИЕ</a:t>
            </a:r>
          </a:p>
        </p:txBody>
      </p:sp>
      <p:sp>
        <p:nvSpPr>
          <p:cNvPr id="11278" name="TextBox 12"/>
          <p:cNvSpPr txBox="1">
            <a:spLocks noChangeArrowheads="1"/>
          </p:cNvSpPr>
          <p:nvPr/>
        </p:nvSpPr>
        <p:spPr bwMode="auto">
          <a:xfrm rot="-1140997">
            <a:off x="5734050" y="2263775"/>
            <a:ext cx="1982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ДОБРОТА</a:t>
            </a:r>
          </a:p>
        </p:txBody>
      </p:sp>
      <p:sp>
        <p:nvSpPr>
          <p:cNvPr id="11279" name="TextBox 13"/>
          <p:cNvSpPr txBox="1">
            <a:spLocks noChangeArrowheads="1"/>
          </p:cNvSpPr>
          <p:nvPr/>
        </p:nvSpPr>
        <p:spPr bwMode="auto">
          <a:xfrm rot="-4573577">
            <a:off x="3889375" y="1116013"/>
            <a:ext cx="183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СЧАСТЬЕ</a:t>
            </a:r>
          </a:p>
        </p:txBody>
      </p:sp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900" y="2522538"/>
            <a:ext cx="185261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0"/>
            <a:ext cx="29368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6163" y="3859213"/>
            <a:ext cx="30384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fs00.infourok.ru/images/doc/105/124464/im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44" y="0"/>
            <a:ext cx="928684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928670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занятия: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«Тропа милосердия»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ds01.infourok.ru/uploads/ex/107f/00009936-28734c7d/img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25587"/>
            <a:ext cx="2500329" cy="18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net-nevroza.ru/wp-content/uploads/2018/01/davajte-zabotitsya-drug-o-druge-768x4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928934"/>
            <a:ext cx="3357586" cy="1971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96" name="Picture 12" descr="ÐÐ»Ð°ÑÑÐ½ÑÐ¹ ÑÐ°Ñ ÐÐ¸Ð»Ð¾ÑÐµÑÐ´Ð¸Ðµ Ð¸ Ð´Ð¾Ð±ÑÐ¾Ñ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2428860" cy="182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1285860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Милосердие – это …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Portrait of two little brothers  Friendship and support Ð¤Ð¾ÑÐ¾ ÑÐ¾ ÑÑÐ¾ÐºÐ° - 1580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53010"/>
            <a:ext cx="2643176" cy="176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ped-kopilka.ru/upload/blogs/31515_33a98790f012196c87223862794acd0e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8371">
            <a:off x="524119" y="653402"/>
            <a:ext cx="4346463" cy="3261586"/>
          </a:xfrm>
          <a:prstGeom prst="rect">
            <a:avLst/>
          </a:prstGeom>
          <a:noFill/>
        </p:spPr>
      </p:pic>
      <p:pic>
        <p:nvPicPr>
          <p:cNvPr id="17412" name="Picture 4" descr="http://ped-kopilka.ru/upload/blogs/31515_c134050516e5dc1f18e5fcb63cbb316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4126">
            <a:off x="4266292" y="2972988"/>
            <a:ext cx="4550568" cy="341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4071942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428604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42886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72074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714488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786190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928670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714356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0035" y="3013502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3" y="3357562"/>
            <a:ext cx="85725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4285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АКРОНИМ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1357302"/>
          <a:ext cx="6858048" cy="518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0638"/>
                <a:gridCol w="5567410"/>
              </a:tblGrid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gylhataj.ru/wp-content/uploads/2015/01/grustnye-istorii-illyustracii-k-rasskaz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Сценка «Милосердие»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121</Words>
  <Application>Microsoft Office PowerPoint</Application>
  <PresentationFormat>Экран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Муниципальное бюджетное общеобразовательное учреждение  «Средняя общеобразовательная школа №7»  Благотворительная акция  «Сделаем мир добрее»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14</cp:revision>
  <dcterms:created xsi:type="dcterms:W3CDTF">2018-10-12T15:49:22Z</dcterms:created>
  <dcterms:modified xsi:type="dcterms:W3CDTF">2018-10-14T18:19:30Z</dcterms:modified>
</cp:coreProperties>
</file>