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88" r:id="rId3"/>
    <p:sldId id="286" r:id="rId4"/>
    <p:sldId id="263" r:id="rId5"/>
    <p:sldId id="265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4660"/>
  </p:normalViewPr>
  <p:slideViewPr>
    <p:cSldViewPr>
      <p:cViewPr>
        <p:scale>
          <a:sx n="70" d="100"/>
          <a:sy n="70" d="100"/>
        </p:scale>
        <p:origin x="-1374" y="-60"/>
      </p:cViewPr>
      <p:guideLst>
        <p:guide orient="horz" pos="2160"/>
        <p:guide pos="288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commentAuthors" Target="commentAuthors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6C25-AE6E-4FA0-9DC6-78BA1FB5FDF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4663-E8F0-41E8-95ED-B883265183D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6C25-AE6E-4FA0-9DC6-78BA1FB5FDF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4663-E8F0-41E8-95ED-B883265183D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6C25-AE6E-4FA0-9DC6-78BA1FB5FDF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4663-E8F0-41E8-95ED-B883265183D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6C25-AE6E-4FA0-9DC6-78BA1FB5FDF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4663-E8F0-41E8-95ED-B883265183D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6C25-AE6E-4FA0-9DC6-78BA1FB5FDF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4663-E8F0-41E8-95ED-B883265183D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6C25-AE6E-4FA0-9DC6-78BA1FB5FDF2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4663-E8F0-41E8-95ED-B883265183D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6C25-AE6E-4FA0-9DC6-78BA1FB5FDF2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4663-E8F0-41E8-95ED-B883265183D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6C25-AE6E-4FA0-9DC6-78BA1FB5FDF2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4663-E8F0-41E8-95ED-B883265183D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6C25-AE6E-4FA0-9DC6-78BA1FB5FDF2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4663-E8F0-41E8-95ED-B883265183D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6C25-AE6E-4FA0-9DC6-78BA1FB5FDF2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4663-E8F0-41E8-95ED-B883265183D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6C25-AE6E-4FA0-9DC6-78BA1FB5FDF2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84663-E8F0-41E8-95ED-B883265183D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46C25-AE6E-4FA0-9DC6-78BA1FB5FDF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84663-E8F0-41E8-95ED-B883265183D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Рисунок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096375" cy="685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uxMRS_Ed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1643050"/>
            <a:ext cx="6860023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Изображение 99"/>
          <p:cNvPicPr/>
          <p:nvPr/>
        </p:nvPicPr>
        <p:blipFill>
          <a:blip r:embed="rId2"/>
          <a:srcRect b="7602"/>
          <a:stretch>
            <a:fillRect/>
          </a:stretch>
        </p:blipFill>
        <p:spPr>
          <a:xfrm>
            <a:off x="0" y="-46355"/>
            <a:ext cx="9323705" cy="69037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lipart-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51749" y="3572830"/>
            <a:ext cx="2524456" cy="2765208"/>
          </a:xfrm>
          <a:prstGeom prst="rect">
            <a:avLst/>
          </a:prstGeom>
        </p:spPr>
      </p:pic>
      <p:pic>
        <p:nvPicPr>
          <p:cNvPr id="6" name="Рисунок 5" descr="0_6976b_67afc41d_ori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482" y="477182"/>
            <a:ext cx="2025897" cy="3809761"/>
          </a:xfrm>
          <a:prstGeom prst="rect">
            <a:avLst/>
          </a:prstGeom>
        </p:spPr>
      </p:pic>
      <p:pic>
        <p:nvPicPr>
          <p:cNvPr id="102" name="Изображение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499745" y="981075"/>
            <a:ext cx="3469640" cy="2520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Изображение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2915920" y="1099820"/>
            <a:ext cx="3516630" cy="2426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Изображение 105"/>
          <p:cNvPicPr/>
          <p:nvPr/>
        </p:nvPicPr>
        <p:blipFill>
          <a:blip r:embed="rId6"/>
          <a:stretch>
            <a:fillRect/>
          </a:stretch>
        </p:blipFill>
        <p:spPr>
          <a:xfrm>
            <a:off x="3107055" y="3357245"/>
            <a:ext cx="4605655" cy="3202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Изображение 109"/>
          <p:cNvPicPr/>
          <p:nvPr/>
        </p:nvPicPr>
        <p:blipFill>
          <a:blip r:embed="rId7"/>
          <a:stretch>
            <a:fillRect/>
          </a:stretch>
        </p:blipFill>
        <p:spPr>
          <a:xfrm>
            <a:off x="250825" y="2466340"/>
            <a:ext cx="1781810" cy="1320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" name="Изображение 117"/>
          <p:cNvPicPr/>
          <p:nvPr/>
        </p:nvPicPr>
        <p:blipFill>
          <a:blip r:embed="rId8"/>
          <a:stretch>
            <a:fillRect/>
          </a:stretch>
        </p:blipFill>
        <p:spPr>
          <a:xfrm>
            <a:off x="7884160" y="1701165"/>
            <a:ext cx="982345" cy="2436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9" name="Изображение 118"/>
          <p:cNvPicPr/>
          <p:nvPr/>
        </p:nvPicPr>
        <p:blipFill>
          <a:blip r:embed="rId9"/>
          <a:stretch>
            <a:fillRect/>
          </a:stretch>
        </p:blipFill>
        <p:spPr>
          <a:xfrm>
            <a:off x="3851910" y="2498725"/>
            <a:ext cx="1386840" cy="1287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Изображение 119"/>
          <p:cNvPicPr/>
          <p:nvPr/>
        </p:nvPicPr>
        <p:blipFill>
          <a:blip r:embed="rId10"/>
          <a:stretch>
            <a:fillRect/>
          </a:stretch>
        </p:blipFill>
        <p:spPr>
          <a:xfrm>
            <a:off x="899795" y="4941570"/>
            <a:ext cx="2207260" cy="1819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Рисунок 7" descr="0_87480_5fddc6ce_M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8125" y="4581525"/>
            <a:ext cx="2379345" cy="2260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Экран (4:3)</PresentationFormat>
  <Paragraphs>0</Paragraphs>
  <Slides>4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1" baseType="lpstr">
      <vt:lpstr>Arial</vt:lpstr>
      <vt:lpstr>SimSun</vt:lpstr>
      <vt:lpstr>Wingdings</vt:lpstr>
      <vt:lpstr>Microsoft YaHei</vt:lpstr>
      <vt:lpstr>Arial Unicode MS</vt:lpstr>
      <vt:lpstr>Calibri</vt:lpstr>
      <vt:lpstr>Тема Office</vt:lpstr>
      <vt:lpstr>PowerPoint 演示文稿</vt:lpstr>
      <vt:lpstr>PowerPoint 演示文稿</vt:lpstr>
      <vt:lpstr>PowerPoint 演示文稿</vt:lpstr>
      <vt:lpstr>PowerPoint 演示文稿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Заколдованный зоопарк</dc:title>
  <dc:creator>Andrey</dc:creator>
  <cp:lastModifiedBy>User</cp:lastModifiedBy>
  <cp:revision>69</cp:revision>
  <dcterms:created xsi:type="dcterms:W3CDTF">2016-03-27T09:03:00Z</dcterms:created>
  <dcterms:modified xsi:type="dcterms:W3CDTF">2022-03-30T14:55:29Z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B34C00D92995492EA91CEBA0DEE904D2</vt:lpwstr>
  </property>
  <property fmtid="{D5CDD505-2E9C-101B-9397-08002B2CF9AE}" pid="3" name="KSOProductBuildVer">
    <vt:lpwstr>1049-11.2.0.11042</vt:lpwstr>
  </property>
</Properties>
</file>