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BDCB-1C76-4B3D-B7D0-4072CF88F07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26C23-0F91-425E-8C25-12F9E2A7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Артём\Desktop\465c501ebbbe48eb5b758b43c9023271-768x4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Личная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гигиена доярки. 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5643578"/>
            <a:ext cx="9144000" cy="121442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     Составила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 Айрапетян С.Б.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учитель технологии (сельскохозяйственного труда)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ГКОУ «Специальная (коррекционная)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общеобразовательная  школа-интернат № 10»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с. Александровское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/>
              <a:t>    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1. 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сохранения своего здоровья доярки должны соблюдать правила личной гигиены. На ферме они должны работать в специальной одежде. У каждой доярки должно быть 2 халата – один для доения коров, другой для выполнения работ по уходу за животными. Надо постоянно следить за чистотой спецодежды и хранить её в специально отведённом месте.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   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5"/>
            <a:ext cx="4357686" cy="2857496"/>
          </a:xfrm>
          <a:prstGeom prst="rect">
            <a:avLst/>
          </a:prstGeom>
          <a:noFill/>
        </p:spPr>
      </p:pic>
      <p:pic>
        <p:nvPicPr>
          <p:cNvPr id="2051" name="Picture 3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000505"/>
            <a:ext cx="4572000" cy="285749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началом работы тщательно вымыть руки тёплой водой с мылом, вытереть сухим полотенцем. После подмывания вымени каждой коровы следует повторно вымыть руки чистой тёплой водой.</a:t>
            </a:r>
          </a:p>
          <a:p>
            <a:endParaRPr lang="ru-RU" dirty="0"/>
          </a:p>
        </p:txBody>
      </p:sp>
      <p:pic>
        <p:nvPicPr>
          <p:cNvPr id="3074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3"/>
            <a:ext cx="4572000" cy="3857628"/>
          </a:xfrm>
          <a:prstGeom prst="rect">
            <a:avLst/>
          </a:prstGeom>
          <a:noFill/>
        </p:spPr>
      </p:pic>
      <p:pic>
        <p:nvPicPr>
          <p:cNvPr id="3075" name="Picture 3" descr="C:\Users\Артём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3" y="3000371"/>
            <a:ext cx="4286248" cy="385762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/>
              <a:t>    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Во время дойки не прикасаться руками к туловищу коровы.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    По окончании работы тщательно вымыть руки тёплой водой с мылом, вытереть сухим полотенцем.</a:t>
            </a:r>
          </a:p>
        </p:txBody>
      </p:sp>
      <p:pic>
        <p:nvPicPr>
          <p:cNvPr id="4098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9"/>
            <a:ext cx="4357686" cy="4071942"/>
          </a:xfrm>
          <a:prstGeom prst="rect">
            <a:avLst/>
          </a:prstGeom>
          <a:noFill/>
        </p:spPr>
      </p:pic>
      <p:pic>
        <p:nvPicPr>
          <p:cNvPr id="4099" name="Picture 3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86058"/>
            <a:ext cx="4572000" cy="407194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 чтобы предупредить появление трещин и царапин, смазать руки глицерином, ланолином или другой смягчающей мазью.</a:t>
            </a:r>
          </a:p>
          <a:p>
            <a:endParaRPr lang="ru-RU" dirty="0"/>
          </a:p>
        </p:txBody>
      </p:sp>
      <p:pic>
        <p:nvPicPr>
          <p:cNvPr id="5122" name="Picture 2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4500562" cy="4357694"/>
          </a:xfrm>
          <a:prstGeom prst="rect">
            <a:avLst/>
          </a:prstGeom>
          <a:noFill/>
        </p:spPr>
      </p:pic>
      <p:pic>
        <p:nvPicPr>
          <p:cNvPr id="5123" name="Picture 3" descr="C:\Users\Артём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3" y="2500307"/>
            <a:ext cx="4286248" cy="43576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2928934"/>
          </a:xfrm>
          <a:prstGeom prst="rect">
            <a:avLst/>
          </a:prstGeom>
          <a:noFill/>
        </p:spPr>
      </p:pic>
      <p:pic>
        <p:nvPicPr>
          <p:cNvPr id="6147" name="Picture 3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71876"/>
            <a:ext cx="4429124" cy="3286125"/>
          </a:xfrm>
          <a:prstGeom prst="rect">
            <a:avLst/>
          </a:prstGeom>
          <a:noFill/>
        </p:spPr>
      </p:pic>
      <p:pic>
        <p:nvPicPr>
          <p:cNvPr id="6149" name="Picture 5" descr="C:\Users\Артём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0"/>
            <a:ext cx="4143372" cy="3000372"/>
          </a:xfrm>
          <a:prstGeom prst="rect">
            <a:avLst/>
          </a:prstGeom>
          <a:noFill/>
        </p:spPr>
      </p:pic>
      <p:pic>
        <p:nvPicPr>
          <p:cNvPr id="6150" name="Picture 6" descr="C:\Users\Артём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00439"/>
            <a:ext cx="4357686" cy="3357562"/>
          </a:xfrm>
          <a:prstGeom prst="rect">
            <a:avLst/>
          </a:prstGeom>
          <a:noFill/>
        </p:spPr>
      </p:pic>
      <p:sp>
        <p:nvSpPr>
          <p:cNvPr id="9" name="Текст 8"/>
          <p:cNvSpPr>
            <a:spLocks noGrp="1"/>
          </p:cNvSpPr>
          <p:nvPr>
            <p:ph type="body" idx="4294967295"/>
          </p:nvPr>
        </p:nvSpPr>
        <p:spPr>
          <a:xfrm>
            <a:off x="0" y="2928934"/>
            <a:ext cx="9144000" cy="50006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просмотр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B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Личная гигиена доярки. 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Личная гигиена доярки.</dc:title>
  <dc:creator>Артём</dc:creator>
  <cp:lastModifiedBy>Артём</cp:lastModifiedBy>
  <cp:revision>9</cp:revision>
  <dcterms:created xsi:type="dcterms:W3CDTF">2023-11-06T14:54:49Z</dcterms:created>
  <dcterms:modified xsi:type="dcterms:W3CDTF">2023-11-09T15:06:13Z</dcterms:modified>
</cp:coreProperties>
</file>