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8" r:id="rId2"/>
    <p:sldId id="266" r:id="rId3"/>
    <p:sldId id="318" r:id="rId4"/>
    <p:sldId id="328" r:id="rId5"/>
    <p:sldId id="327" r:id="rId6"/>
    <p:sldId id="314" r:id="rId7"/>
    <p:sldId id="307" r:id="rId8"/>
    <p:sldId id="308" r:id="rId9"/>
    <p:sldId id="309" r:id="rId10"/>
    <p:sldId id="311" r:id="rId11"/>
    <p:sldId id="310" r:id="rId12"/>
    <p:sldId id="317" r:id="rId13"/>
    <p:sldId id="315" r:id="rId14"/>
    <p:sldId id="313" r:id="rId15"/>
    <p:sldId id="319" r:id="rId16"/>
    <p:sldId id="320" r:id="rId17"/>
    <p:sldId id="321" r:id="rId18"/>
    <p:sldId id="322" r:id="rId19"/>
    <p:sldId id="323" r:id="rId20"/>
    <p:sldId id="324" r:id="rId21"/>
    <p:sldId id="305" r:id="rId22"/>
    <p:sldId id="326" r:id="rId23"/>
    <p:sldId id="261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747" autoAdjust="0"/>
  </p:normalViewPr>
  <p:slideViewPr>
    <p:cSldViewPr>
      <p:cViewPr>
        <p:scale>
          <a:sx n="64" d="100"/>
          <a:sy n="64" d="100"/>
        </p:scale>
        <p:origin x="-148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57580-9FF2-4392-A4E1-AC8975E8D2D8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77D2-F2AD-4534-A28F-5ABF678650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22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E2F91F-7E28-48F4-9790-A5971C27D6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defTabSz="449263"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85693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4210050"/>
            <a:ext cx="12842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916488"/>
            <a:ext cx="45354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40" y="2348880"/>
            <a:ext cx="7961000" cy="21431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МЕНТАЛЬНЫХ КАРТ ПРИ ИЗУЧЕНИИ ГЕОГРАФИИ УЛЬЯНОВСКОЙ ОБЛАСТИ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221088"/>
            <a:ext cx="5929354" cy="1155604"/>
          </a:xfrm>
        </p:spPr>
        <p:txBody>
          <a:bodyPr>
            <a:normAutofit/>
          </a:bodyPr>
          <a:lstStyle/>
          <a:p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1856607" cy="16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E:\Семинар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5227"/>
            <a:ext cx="8498153" cy="648212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Семинар\2023-02-17_10-10-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74495" cy="512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14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ownloads\GridArt_20230220_1405505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4851">
            <a:off x="487789" y="906032"/>
            <a:ext cx="5092085" cy="50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8289">
            <a:off x="4587265" y="1353951"/>
            <a:ext cx="4617008" cy="500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Программное обеспечение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3812" y="1448793"/>
            <a:ext cx="80326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MindJet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Manager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MindMapper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</a:rPr>
              <a:t>но лучше составлять карты памяти именно руками – это хороший способ отвлечься от компьютера и потренировать свое мышление и фантазию.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"/>
            <a:ext cx="9144000" cy="689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7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" y="33957"/>
            <a:ext cx="9128276" cy="683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"/>
            <a:ext cx="9144000" cy="689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0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04"/>
            <a:ext cx="9144000" cy="689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9144000" cy="687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8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" y="0"/>
            <a:ext cx="9119390" cy="686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6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 l="16794" t="14278" r="5510" b="12962"/>
          <a:stretch>
            <a:fillRect/>
          </a:stretch>
        </p:blipFill>
        <p:spPr bwMode="auto">
          <a:xfrm>
            <a:off x="0" y="4805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500694" y="4071942"/>
            <a:ext cx="3643306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Ментальные карты,   карты ума, карты мыслей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(в оригинале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maps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"/>
            <a:ext cx="9144000" cy="688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4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3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9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9" y="176110"/>
            <a:ext cx="8702386" cy="656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0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914400" y="1268760"/>
            <a:ext cx="7762056" cy="4214445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i="1" dirty="0" smtClean="0">
                <a:latin typeface="Arial Narrow" pitchFamily="34" charset="0"/>
              </a:rPr>
              <a:t>«СКАЖИ МНЕ – И Я ЗАБУДУ,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i="1" dirty="0" smtClean="0">
                <a:latin typeface="Arial Narrow" pitchFamily="34" charset="0"/>
              </a:rPr>
              <a:t>ПОКАЖИ МНЕ – И Я ЗАПОМНЮ,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i="1" dirty="0" smtClean="0">
                <a:latin typeface="Arial Narrow" pitchFamily="34" charset="0"/>
              </a:rPr>
              <a:t>ВОВЛЕКИ МЕНЯ – И Я НАУЧУСЬ».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/>
          </a:p>
        </p:txBody>
      </p:sp>
      <p:pic>
        <p:nvPicPr>
          <p:cNvPr id="65539" name="Picture 3" descr="C:\Users\Роза\Desktop\учитель\мое метод\lt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810" y="3786190"/>
            <a:ext cx="4167190" cy="282848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857232"/>
            <a:ext cx="6629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</a:t>
            </a:r>
            <a:br>
              <a:rPr lang="ru-RU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8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 внимание!</a:t>
            </a:r>
            <a:endParaRPr lang="ru-RU" sz="8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 l="15231" t="18074" r="8125" b="13307"/>
          <a:stretch>
            <a:fillRect/>
          </a:stretch>
        </p:blipFill>
        <p:spPr bwMode="auto">
          <a:xfrm>
            <a:off x="323850" y="333375"/>
            <a:ext cx="84248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/>
          <a:srcRect l="15231" t="18074" r="8125" b="13307"/>
          <a:stretch>
            <a:fillRect/>
          </a:stretch>
        </p:blipFill>
        <p:spPr bwMode="auto">
          <a:xfrm>
            <a:off x="-26296" y="39461"/>
            <a:ext cx="9170296" cy="681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94323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85720" y="0"/>
            <a:ext cx="8642350" cy="6477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ЗАКОНЫ ПОСТРОЕНИЯ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МЕНТАЛЬНЫХ 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КАРТ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57158" y="642918"/>
            <a:ext cx="8428037" cy="402291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 defTabSz="449263" eaLnBrk="0" hangingPunct="0">
              <a:spcBef>
                <a:spcPts val="12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pic>
        <p:nvPicPr>
          <p:cNvPr id="47105" name="Picture 1" descr="C:\Users\Роза\Desktop\учитель года\мое метод\CDMap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701"/>
            <a:ext cx="9144000" cy="621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675333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.pinimg.com/originals/08/77/14/0877143851e346082ed8624122569e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" y="0"/>
            <a:ext cx="9267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0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5" name="Picture 5" descr="gallery_1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11" y="188640"/>
            <a:ext cx="8711952" cy="653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4" y="128448"/>
            <a:ext cx="9229488" cy="696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Семинар\2023-02-10_13-04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9" y="59731"/>
            <a:ext cx="8970832" cy="665518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Семинар\2023-02-10_13-05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74" y="219089"/>
            <a:ext cx="8554710" cy="6622012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Семинар\2023-02-10_13-53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04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ниги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791</TotalTime>
  <Words>51</Words>
  <Application>Microsoft Office PowerPoint</Application>
  <PresentationFormat>Экран (4:3)</PresentationFormat>
  <Paragraphs>11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Книги 2</vt:lpstr>
      <vt:lpstr>СОЗДАНИЕ И ИСПОЛЬЗОВАНИЕ  МЕНТАЛЬНЫХ КАРТ ПРИ ИЗУЧЕНИИ ГЕОГРАФИИ УЛЬЯНОВСКОЙ ОБЛАСТИ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Программное обеспечение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Роза</dc:creator>
  <cp:lastModifiedBy>Наталья</cp:lastModifiedBy>
  <cp:revision>67</cp:revision>
  <dcterms:created xsi:type="dcterms:W3CDTF">2014-11-02T17:09:59Z</dcterms:created>
  <dcterms:modified xsi:type="dcterms:W3CDTF">2023-11-29T15:39:02Z</dcterms:modified>
</cp:coreProperties>
</file>