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0" r:id="rId6"/>
    <p:sldId id="263" r:id="rId7"/>
    <p:sldId id="262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1981200"/>
            <a:ext cx="678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ru-RU" sz="30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логических блоков </a:t>
            </a:r>
            <a:r>
              <a:rPr lang="ru-RU" sz="3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3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работе с детьми старшего дошкольного возраста с тяжелыми нарушениями речи»</a:t>
            </a:r>
            <a:endParaRPr lang="ru-RU" sz="30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«Детский сад №52»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государственного бюджетного общеобразовательного учреждения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№26 г.Сызрани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(СП «Детский сад №52» ГБОУ СОШ №26 г.Сызрани)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4114800"/>
            <a:ext cx="48369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- дефектолог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Саблина Светлана Александровна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Шипицына Нина Викторовна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6248400"/>
            <a:ext cx="1908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Сызрань, 2022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Расширить знания педагогов в процессе представления своего опыта работы в коррекционно-развивающей работе с детьми с ОВЗ по их математическому развитию с использованием блоков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Познакомить педагогов с вариантами применения данного дидактического материала на практике в работе с детьми дошкольного возраста.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Обучить педагогов методам и приемам использования блоков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педагогическом процессе.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Развивать интерес к оригинальной образовательной игровой технологии.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развития детей с тяжелыми нарушениями речи: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 нарушения фонематического слуха;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 снижение продуктивности запоминания;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 недостаточно сведений об окружающем мире и свойствах предметов;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деференцированность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зрительных представлений;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нарушения ориентировки в пространстве;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 трудности в дифференциации понятий «слева», «справа», «между», «над», «под»;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нарушение восприятия;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 неустойчивость внимания;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быстрая утомляемость.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762000"/>
            <a:ext cx="7924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построении коррекционной работы мы  опираемся на сохраненные функции мыслительной деятельности детей к которым относится: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Высокая восприимчивость к помощи;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Способность осуществлять перенос усвоенного принципа решения задачи на аналогичные задания; 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Наибольшая сохранность наглядных форм мышления (наглядно-действенного и наглядно-образного)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Развитая игровая мотивация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09601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позволяют работать с материалом, предъявляемым в наглядной форме, производить планомерный переход от внешних действий с предметами к действиям в умственном плане, строить занятия в игровой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занима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тельной форме, использовать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разную степень сложности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заданий и дозированную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помощь.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4191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10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2743200"/>
            <a:ext cx="6019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09600"/>
            <a:ext cx="7620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Занятия с детьми можно начать с работы с альбомами, с их помощью дети с ОВЗ учатся строить простые фигуры из блоков по образцу, анализировать, сравнивать и накладывать блоки на готовые рисунки.</a:t>
            </a:r>
          </a:p>
          <a:p>
            <a:endParaRPr lang="ru-RU" dirty="0"/>
          </a:p>
        </p:txBody>
      </p:sp>
      <p:pic>
        <p:nvPicPr>
          <p:cNvPr id="7" name="Рисунок 6" descr="1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86200"/>
            <a:ext cx="3124200" cy="2307101"/>
          </a:xfrm>
          <a:prstGeom prst="rect">
            <a:avLst/>
          </a:prstGeom>
        </p:spPr>
      </p:pic>
      <p:pic>
        <p:nvPicPr>
          <p:cNvPr id="8" name="Рисунок 7" descr="1.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352800"/>
            <a:ext cx="3048000" cy="2286000"/>
          </a:xfrm>
          <a:prstGeom prst="rect">
            <a:avLst/>
          </a:prstGeom>
        </p:spPr>
      </p:pic>
      <p:pic>
        <p:nvPicPr>
          <p:cNvPr id="11" name="Рисунок 10" descr="1.2.jpg"/>
          <p:cNvPicPr>
            <a:picLocks noChangeAspect="1"/>
          </p:cNvPicPr>
          <p:nvPr/>
        </p:nvPicPr>
        <p:blipFill>
          <a:blip r:embed="rId5" cstate="print"/>
          <a:srcRect t="20000" r="18889" b="37778"/>
          <a:stretch>
            <a:fillRect/>
          </a:stretch>
        </p:blipFill>
        <p:spPr>
          <a:xfrm>
            <a:off x="5715000" y="2819400"/>
            <a:ext cx="3124200" cy="2233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762000"/>
            <a:ext cx="7086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rcRect t="4444" b="17778"/>
          <a:stretch>
            <a:fillRect/>
          </a:stretch>
        </p:blipFill>
        <p:spPr>
          <a:xfrm>
            <a:off x="381000" y="3886200"/>
            <a:ext cx="2571750" cy="2667000"/>
          </a:xfrm>
          <a:prstGeom prst="rect">
            <a:avLst/>
          </a:prstGeom>
        </p:spPr>
      </p:pic>
      <p:pic>
        <p:nvPicPr>
          <p:cNvPr id="8" name="Рисунок 7" descr="2.3.jpg"/>
          <p:cNvPicPr>
            <a:picLocks noChangeAspect="1"/>
          </p:cNvPicPr>
          <p:nvPr/>
        </p:nvPicPr>
        <p:blipFill>
          <a:blip r:embed="rId4" cstate="print"/>
          <a:srcRect t="3989" b="22222"/>
          <a:stretch>
            <a:fillRect/>
          </a:stretch>
        </p:blipFill>
        <p:spPr>
          <a:xfrm>
            <a:off x="5944850" y="838200"/>
            <a:ext cx="2788214" cy="2743200"/>
          </a:xfrm>
          <a:prstGeom prst="rect">
            <a:avLst/>
          </a:prstGeom>
        </p:spPr>
      </p:pic>
      <p:pic>
        <p:nvPicPr>
          <p:cNvPr id="10" name="Рисунок 9" descr="3.3.jpg"/>
          <p:cNvPicPr>
            <a:picLocks noChangeAspect="1"/>
          </p:cNvPicPr>
          <p:nvPr/>
        </p:nvPicPr>
        <p:blipFill>
          <a:blip r:embed="rId5" cstate="print"/>
          <a:srcRect b="18182"/>
          <a:stretch>
            <a:fillRect/>
          </a:stretch>
        </p:blipFill>
        <p:spPr>
          <a:xfrm>
            <a:off x="3124200" y="3886200"/>
            <a:ext cx="2724150" cy="2667000"/>
          </a:xfrm>
          <a:prstGeom prst="rect">
            <a:avLst/>
          </a:prstGeom>
        </p:spPr>
      </p:pic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6" cstate="print"/>
          <a:srcRect l="7483" t="4082" r="8163" b="32653"/>
          <a:stretch>
            <a:fillRect/>
          </a:stretch>
        </p:blipFill>
        <p:spPr>
          <a:xfrm>
            <a:off x="6096000" y="3962400"/>
            <a:ext cx="2667000" cy="2514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304800"/>
            <a:ext cx="5562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С помощью логических блоков дети тренируют внимание, память, восприятие, развивается логическое мышление, умение выявлять свойства в объектах, знакомятся с формой, цветом, размером, толщиной объектов, развивают пространственные представления, познавательные процессы   и    мыслительные операции.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61555" y="2590800"/>
            <a:ext cx="678244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211</Words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Структурное подразделение «Детский сад №52»  государственного бюджетного общеобразовательного учреждения  средняя общеобразовательная школа №26 г.Сызрани  (СП «Детский сад №52» ГБОУ СОШ №26 г.Сызрани)</vt:lpstr>
      <vt:lpstr> Цель:  Расширить знания педагогов в процессе представления своего опыта работы в коррекционно-развивающей работе с детьми с ОВЗ по их математическому развитию с использованием блоков Дьенеша.   Задачи: – Познакомить педагогов с вариантами применения данного дидактического материала на практике в работе с детьми дошкольного возраста. – Обучить педагогов методам и приемам использования блоков Дьенеша в педагогическом процессе. – Развивать интерес к оригинальной образовательной игровой технологии. </vt:lpstr>
      <vt:lpstr>Особенности развития детей с тяжелыми нарушениями речи:  -   нарушения фонематического слуха; -   снижение продуктивности запоминания; -   недостаточно сведений об окружающем мире и свойствах предметов; -  не деференцированность зрительных представлений; -  нарушения ориентировки в пространстве; -   трудности в дифференциации понятий «слева», «справа», «между», «над», «под»; -  нарушение восприятия; -   неустойчивость внимания; -  быстрая утомляемость.</vt:lpstr>
      <vt:lpstr> </vt:lpstr>
      <vt:lpstr> </vt:lpstr>
      <vt:lpstr> </vt:lpstr>
      <vt:lpstr>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«Детский сад №52»  государственного бюджетного общеобразовательного учреждения  средняя общеобразовательная школа №26 г.Сызрани  (СП «Детский сад №52» ГБОУ СОШ №26 г.Сызрани)</dc:title>
  <dc:creator>ADMIN</dc:creator>
  <cp:lastModifiedBy>1</cp:lastModifiedBy>
  <cp:revision>22</cp:revision>
  <dcterms:created xsi:type="dcterms:W3CDTF">2022-09-12T08:32:59Z</dcterms:created>
  <dcterms:modified xsi:type="dcterms:W3CDTF">2022-10-25T11:01:43Z</dcterms:modified>
</cp:coreProperties>
</file>