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3" r:id="rId2"/>
    <p:sldId id="267" r:id="rId3"/>
    <p:sldId id="276" r:id="rId4"/>
    <p:sldId id="278" r:id="rId5"/>
    <p:sldId id="282" r:id="rId6"/>
    <p:sldId id="283" r:id="rId7"/>
    <p:sldId id="284" r:id="rId8"/>
    <p:sldId id="296" r:id="rId9"/>
    <p:sldId id="285" r:id="rId10"/>
    <p:sldId id="295" r:id="rId11"/>
    <p:sldId id="294" r:id="rId12"/>
    <p:sldId id="293" r:id="rId13"/>
    <p:sldId id="297" r:id="rId14"/>
    <p:sldId id="302" r:id="rId15"/>
    <p:sldId id="301" r:id="rId16"/>
    <p:sldId id="298" r:id="rId17"/>
    <p:sldId id="305" r:id="rId18"/>
    <p:sldId id="304" r:id="rId19"/>
    <p:sldId id="303" r:id="rId20"/>
    <p:sldId id="308" r:id="rId21"/>
    <p:sldId id="306" r:id="rId22"/>
    <p:sldId id="300" r:id="rId23"/>
    <p:sldId id="310" r:id="rId24"/>
    <p:sldId id="25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621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096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367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22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257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663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2491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20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77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38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497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99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аталья\Downloads\a3be8fa4a75c5495eddcbbe1631037f7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800199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00B050"/>
                </a:solidFill>
                <a:latin typeface="Monotype Corsiva" pitchFamily="66" charset="0"/>
              </a:rPr>
              <a:t>Экскурсия в аптеку</a:t>
            </a:r>
            <a:endParaRPr lang="ru-RU" sz="66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3886200"/>
            <a:ext cx="3312368" cy="1752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Подготовили воспитатели МКДОУ ЦРР  - детский сад №21</a:t>
            </a:r>
          </a:p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Добрынина Н.И. - ВКК</a:t>
            </a:r>
          </a:p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Голубева Н.Н. - 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ВКК</a:t>
            </a:r>
            <a:endParaRPr lang="ru-RU" sz="24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 algn="l"/>
            <a:endParaRPr lang="ru-RU" sz="24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3440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\Downloads\abstract-medical-background_fJD0Zl9__SB_PM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0070C0"/>
                </a:solidFill>
                <a:latin typeface="Monotype Corsiva" pitchFamily="66" charset="0"/>
              </a:rPr>
              <a:t>Цель:</a:t>
            </a:r>
            <a:endParaRPr lang="ru-RU" sz="66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расширять знания детей о профессиях  работников социальной сферы, познакомить детей с назначением аптеки.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аталья\Downloads\abstract-medical-background_fJD0Zl9__SB_PM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Задачи:</a:t>
            </a:r>
            <a:endParaRPr lang="ru-RU" sz="5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880320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формирование первичных  представлений о труде взрослых, его роли в обществе и жизни каждого человека;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продолжить знакомство детей с общественными зданиями нашего города, их назначением;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познакомить с профессией провизор и закрепить знания о профессии фармацевт;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воспитание ценностного отношения к труду других людей и его  результатом;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5) воспитание любви к нашему городу.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40939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5"/>
            <a:ext cx="7024744" cy="103753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Monotype Corsiva" pitchFamily="66" charset="0"/>
                <a:ea typeface="Batang" pitchFamily="18" charset="-127"/>
                <a:cs typeface="Estrangelo Edessa" pitchFamily="66" charset="0"/>
              </a:rPr>
              <a:t>Дорога в аптеку</a:t>
            </a:r>
            <a:endParaRPr lang="ru-RU" sz="4800" b="1" dirty="0">
              <a:solidFill>
                <a:srgbClr val="0070C0"/>
              </a:solidFill>
              <a:latin typeface="Monotype Corsiva" pitchFamily="66" charset="0"/>
              <a:ea typeface="Batang" pitchFamily="18" charset="-127"/>
              <a:cs typeface="Estrangelo Edess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E:\Аптека\IMG_20190327_0854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33995"/>
            <a:ext cx="2242180" cy="2731006"/>
          </a:xfrm>
          <a:prstGeom prst="rect">
            <a:avLst/>
          </a:prstGeom>
          <a:noFill/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Аптека\IMG_20190327_0855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5907" y="2276873"/>
            <a:ext cx="2318709" cy="2790258"/>
          </a:xfrm>
          <a:prstGeom prst="rect">
            <a:avLst/>
          </a:prstGeom>
          <a:noFill/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Аптека\IMG_20190327_0859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4196" y="2111968"/>
            <a:ext cx="2512687" cy="339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231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Наталья\Downloads\depositphotos_14030223-stock-illustration-coloured-pills-fram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3" y="0"/>
            <a:ext cx="959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Аптека\IMG_20190327_0902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00" y="-1143000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Аптека\IMG_20190327_0902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7256"/>
            <a:ext cx="3960440" cy="27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Аптека\IMG_20190327_0903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52736"/>
            <a:ext cx="3363838" cy="497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764704"/>
            <a:ext cx="38884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этом светлом магазине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Ты увидишь на витрине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 одежду, не продукты,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не книги, и не фрукты.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Здесь микстура и таблетки,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Здесь горчичники, пипетки.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Мази, капли и бальзамы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тебя, для папы с мамой.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здоровья человека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Открывает дверь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аптека.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67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0872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Для больного человека </a:t>
            </a:r>
            <a:br>
              <a:rPr lang="ru-RU" dirty="0"/>
            </a:br>
            <a:r>
              <a:rPr lang="ru-RU" dirty="0"/>
              <a:t>Предназначена аптека. </a:t>
            </a:r>
            <a:br>
              <a:rPr lang="ru-RU" dirty="0"/>
            </a:br>
            <a:r>
              <a:rPr lang="ru-RU" dirty="0"/>
              <a:t>Если заболели детки - </a:t>
            </a:r>
            <a:br>
              <a:rPr lang="ru-RU" dirty="0"/>
            </a:br>
            <a:r>
              <a:rPr lang="ru-RU" dirty="0"/>
              <a:t>Покупаем здесь таблетки. </a:t>
            </a:r>
            <a:br>
              <a:rPr lang="ru-RU" dirty="0"/>
            </a:br>
            <a:r>
              <a:rPr lang="ru-RU" dirty="0"/>
              <a:t>Врач им выписал рецепты, </a:t>
            </a:r>
            <a:br>
              <a:rPr lang="ru-RU" dirty="0"/>
            </a:br>
            <a:r>
              <a:rPr lang="ru-RU" dirty="0"/>
              <a:t>Я отнес их фармацевту. </a:t>
            </a:r>
            <a:br>
              <a:rPr lang="ru-RU" dirty="0"/>
            </a:br>
            <a:r>
              <a:rPr lang="ru-RU" dirty="0"/>
              <a:t>Он рецепты изучил </a:t>
            </a:r>
            <a:br>
              <a:rPr lang="ru-RU" dirty="0"/>
            </a:br>
            <a:r>
              <a:rPr lang="ru-RU" dirty="0"/>
              <a:t>И лекарство мне вручил. </a:t>
            </a:r>
            <a:br>
              <a:rPr lang="ru-RU" dirty="0"/>
            </a:br>
            <a:r>
              <a:rPr lang="ru-RU" dirty="0"/>
              <a:t>Сам микстуру сделал Маше, </a:t>
            </a:r>
            <a:br>
              <a:rPr lang="ru-RU" dirty="0"/>
            </a:br>
            <a:r>
              <a:rPr lang="ru-RU" dirty="0"/>
              <a:t>Дал таблетки, выбил чек. </a:t>
            </a:r>
            <a:br>
              <a:rPr lang="ru-RU" dirty="0"/>
            </a:br>
            <a:r>
              <a:rPr lang="ru-RU" dirty="0"/>
              <a:t>Фармацевт в аптеке нашей </a:t>
            </a:r>
            <a:br>
              <a:rPr lang="ru-RU" dirty="0"/>
            </a:br>
            <a:r>
              <a:rPr lang="ru-RU" dirty="0"/>
              <a:t>Самый главный человек! </a:t>
            </a:r>
          </a:p>
        </p:txBody>
      </p:sp>
      <p:pic>
        <p:nvPicPr>
          <p:cNvPr id="4" name="Picture 2" descr="C:\Users\Наталья\Downloads\depositphotos_14030223-stock-illustration-coloured-pills-fram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31" y="0"/>
            <a:ext cx="9130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836712"/>
            <a:ext cx="309634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Фармацевт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больного человека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Предназначена аптека.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заболели детки -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Покупаем здесь таблетки.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Врач им выписал рецепты,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Я отнес их фармацевту.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Он рецепты изучил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лекарство мне вручил.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 микстуру сделал Маше,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Дал таблетки, выбил чек.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Фармацевт в аптеке нашей 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Самый главный человек! </a:t>
            </a:r>
          </a:p>
        </p:txBody>
      </p:sp>
      <p:pic>
        <p:nvPicPr>
          <p:cNvPr id="5122" name="Picture 2" descr="E:\Аптека\IMG_20190327_0904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939612"/>
            <a:ext cx="3695821" cy="526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058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Наталья\Downloads\depositphotos_14030223-stock-illustration-coloured-pills-fram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604112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836712"/>
            <a:ext cx="7632848" cy="2839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Из истории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Мало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кто знает, но фармацевты — представители одной из самых древних профессий. Первые упоминания о них известны еще с восьмого столетия до нашей эры. Древние люди, чтобы облегчить свои боль и страдания, часто использовали разнообразные натуральные растительные вещества. Еще один интересный факт связан с тем, что первое лекарство было изобретено задолго до появления письменности. На тот момент рецепты чудодейственных препаратов передавались от родителей к детям, из поколения в поколения в устной форме.</a:t>
            </a:r>
            <a:endParaRPr lang="ru-RU" sz="1600" b="1" dirty="0">
              <a:ea typeface="Calibri"/>
              <a:cs typeface="Times New Roman"/>
            </a:endParaRPr>
          </a:p>
        </p:txBody>
      </p:sp>
      <p:pic>
        <p:nvPicPr>
          <p:cNvPr id="6146" name="Picture 2" descr="E:\Аптека\PD_4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39118"/>
            <a:ext cx="4752528" cy="274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150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696744" cy="1287268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/>
                <a:ea typeface="Calibri"/>
              </a:rPr>
              <a:t>В отделах можно приобрести вату, бинты, йод, витамины, травы, кремы, мази, средства гигиены и лекарства, которые могут помочь людям в экстренных случаях (при головной боли, кашле, общем недомогании). </a:t>
            </a:r>
            <a:endParaRPr lang="ru-RU" sz="1600" b="1" dirty="0"/>
          </a:p>
        </p:txBody>
      </p:sp>
      <p:pic>
        <p:nvPicPr>
          <p:cNvPr id="4098" name="Picture 2" descr="E:\Новая папка\IMG_20190327_0909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4441" y="2348881"/>
            <a:ext cx="3155118" cy="428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Новая папка\IMG_20190327_09043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95536" y="3075077"/>
            <a:ext cx="2376264" cy="2913187"/>
          </a:xfrm>
          <a:prstGeom prst="rect">
            <a:avLst/>
          </a:prstGeom>
          <a:noFill/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Новая папка\IMG_20190327_0905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96953"/>
            <a:ext cx="2499742" cy="2991312"/>
          </a:xfrm>
          <a:prstGeom prst="rect">
            <a:avLst/>
          </a:prstGeom>
          <a:noFill/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9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Наталья\Downloads\depositphotos_14030223-stock-illustration-coloured-pills-fram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4" y="0"/>
            <a:ext cx="959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980728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Рецепт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это не просто бумажка, это - документ. Без подписи и печати врача данное лекарство отпускаться не будет.</a:t>
            </a:r>
          </a:p>
        </p:txBody>
      </p:sp>
      <p:pic>
        <p:nvPicPr>
          <p:cNvPr id="2052" name="Picture 4" descr="E:\Новая папка\IMG_20190327_0911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7655" y="1883790"/>
            <a:ext cx="3096344" cy="412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Наталья\Downloads\image006 (1)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547664" y="2111816"/>
            <a:ext cx="278181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89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2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10594" y="620688"/>
            <a:ext cx="6424178" cy="10801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Кассир-аптекарь продает лекарства, принимает деньги, отдает сдачу</a:t>
            </a:r>
            <a:r>
              <a:rPr lang="ru-RU" sz="2000" b="1" dirty="0"/>
              <a:t>. 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E:\Новая папка\IMG_20190327_0914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183818" cy="424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10302"/>
            <a:ext cx="3840088" cy="3026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9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984776" cy="93610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Провизор – аптечный работник высшей квалификации. Звание провизора дает право на управление аптекой.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Наталья\Downloads\20be07566aed1f47aa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5861" y="1772816"/>
            <a:ext cx="5672278" cy="42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9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272808" cy="1143253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углу, возле диванчика находится витрина, за которой располагаются аппараты для определения артериального давления, различные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массажёры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солнечные очки и очки для улучшения зрения,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глюкометр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Люди, придя в аптеку, могут сами  измерить себе давление.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E:\Новая папка\IMG_20190327_0913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97130"/>
            <a:ext cx="3125985" cy="411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Новая папка\IMG_20190327_0904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23980"/>
            <a:ext cx="3201820" cy="411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9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Сюрпризный момент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E:\Новая папка\IMG_20190327_0907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998521" cy="3998028"/>
          </a:xfrm>
          <a:prstGeom prst="rect">
            <a:avLst/>
          </a:prstGeom>
          <a:noFill/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Новая папка\IMG_20190327_0907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2885" y="1628800"/>
            <a:ext cx="3052527" cy="4070036"/>
          </a:xfrm>
          <a:prstGeom prst="rect">
            <a:avLst/>
          </a:prstGeom>
          <a:noFill/>
          <a:scene3d>
            <a:camera prst="orthographicFront">
              <a:rot lat="30000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9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Аптечка первой помощи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E:\Аптека\01-157-768x4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488" y="1468496"/>
            <a:ext cx="4176464" cy="253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899592" y="1556793"/>
            <a:ext cx="2664296" cy="2447274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поездке иль в походе,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 может мне сказать,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Что помощь медицинскую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Поможет оказать?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Аптечка).</a:t>
            </a:r>
          </a:p>
          <a:p>
            <a:endParaRPr lang="ru-RU" dirty="0"/>
          </a:p>
        </p:txBody>
      </p:sp>
      <p:pic>
        <p:nvPicPr>
          <p:cNvPr id="4" name="Picture 2" descr="C:\Users\Наталья\Downloads\1277057206_osnovnaya_tema_zanyatiya___okazanie_skoroy_medicinskoy_pomoshi_pri_solnechnom_udare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49080"/>
            <a:ext cx="3384376" cy="22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45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Возвращаемся в детский сад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E:\Аптека\IMG_20190327_0916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320" y="1628800"/>
            <a:ext cx="3484879" cy="4340550"/>
          </a:xfrm>
          <a:prstGeom prst="rect">
            <a:avLst/>
          </a:prstGeom>
          <a:noFill/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Аптека\IMG_20190327_0918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744416" cy="4340550"/>
          </a:xfrm>
          <a:prstGeom prst="rect">
            <a:avLst/>
          </a:prstGeom>
          <a:noFill/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45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Интервью-опрос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075" name="Picture 3" descr="E:\Новая папка\IMG_20190318_164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3456384" cy="4608512"/>
          </a:xfrm>
          <a:prstGeom prst="rect">
            <a:avLst/>
          </a:prstGeom>
          <a:noFill/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Наталья\Pictures\2019-04-23\02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70115"/>
            <a:ext cx="3394472" cy="4525963"/>
          </a:xfrm>
          <a:prstGeom prst="rect">
            <a:avLst/>
          </a:prstGeom>
          <a:noFill/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45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аптека?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131840" y="1484784"/>
            <a:ext cx="5112568" cy="4641379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Дом, где продают всякие лекарства (Артем Я.)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Магазин, где очень много разных лекарств горьких-прегорьких, но нужны, когда что-то болит. (Миша Л.)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Тебе нездоровится и ты хочешь полежать в постельке, а нужно идти в детский сад. Мама бежит в аптеку, покупает лекарства и всякие микстуры и ты здоровенький. (Соня С.)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Аптека, конечно, нужна людям. Там красиво, много разны коробочек, бутылочек, в них лекарства для лечения. (Степан К.)</a:t>
            </a:r>
          </a:p>
          <a:p>
            <a:endParaRPr lang="ru-RU" dirty="0"/>
          </a:p>
        </p:txBody>
      </p:sp>
      <p:pic>
        <p:nvPicPr>
          <p:cNvPr id="2050" name="Picture 2" descr="C:\Users\User\Desktop\Новая папка\IMG-20190408-WA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0828"/>
            <a:ext cx="2322258" cy="327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31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28318"/>
            <a:ext cx="8229600" cy="3284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такие фармацевты?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1600200"/>
            <a:ext cx="7128792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Они работают в аптеке, продавцы. (Маша М.)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Приходишь в аптеку, они  тебя спрашивают: «Вы что, заболели? Возьмите дорогое лекарство оно поможет и  вылечит». (Карина П.)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Фармацевты – это самые главные врачи. Они умные-преумные. Все знают. Роются в ящиках, и достают больным лекарства. (Миша Л.).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Фармацевт – это директор аптеки. Он думает, что же дать больному, чтобы он выздоровел. (Саша К.)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Работник аптеки. Он всегда здоров, потому что если что-то у него заболит, он сразу знает какое лекарство ему взять. (Соня С.)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Фармацевт работает в аптеке и проверяет полезное лекарство или не очень. (Сережа Р.)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Фармацевт много думает и пишет про лекарство. (Максим Л.)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1331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чего сделаны лекарства?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35896" y="1412776"/>
            <a:ext cx="4464496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Лекарства сделаны из порошков горьких и природных материалов. ( Соня С.)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Из вкусных витаминов. Не все. (Артем Я.)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Лекарства делают из секретных рецептов. Даже мама не знает, не то, что я. Она всегда спрашивает в аптеке, что это за лекарство. ( Саша П.)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Лекарство делает умная машина. Она лепит их кружками или капсулами, а другая машина делает всякие жидкие лекарства. (Соня Л.)</a:t>
            </a:r>
          </a:p>
          <a:p>
            <a:endParaRPr lang="ru-RU" dirty="0"/>
          </a:p>
        </p:txBody>
      </p:sp>
      <p:pic>
        <p:nvPicPr>
          <p:cNvPr id="3074" name="Picture 2" descr="C:\Users\User\Desktop\Новая папка\IMG-20190408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282" y="1772816"/>
            <a:ext cx="268771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31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28318"/>
            <a:ext cx="8229600" cy="3284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Есть ли лекарство от лени?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6413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Нет,  такого лекарства я не слышал. (Мирослав Д.)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Нет, надо самому трудиться. (Кирилл К.)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Думаю, что есть, надо спросить в аптеке. Там есть все. (Саша П.)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Есть. Когда придешь в аптеку и спросишь: «Что-то мне ленится и тебе дадут лекарство и ты пошел трудиться. (Соня С.)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Глупый вопрос. Есть лекарства от горла,  живота. Нет лекарства от лени. (Миша Л.)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Ха-ха-ха! Нет не бывает от лени. Только от усталости.(Степа)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611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228318"/>
            <a:ext cx="7488832" cy="328474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Есть ли лекарство, чтобы стать умным?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1600200"/>
            <a:ext cx="7344816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за чепуха, это что, люди придут в аптеку и спросят лекарство, в котором есть мозги? Как они вставят в лекарство мозги? Нет, мозги в голове, их не покупают. (Максим Л.)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Надо идти в школу и тогда станешь умным,  и лекарство не надо будет покупать. (Степа К.)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Если тебя умному не научили, тогда иди в аптеку за лекарством для ума. (Сережа Р.)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Бывает. Моя мама их покупает в аптеке. Это специальные умные лекарства. (Алла Р.)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Умные лекарства нужны только детям, взрослые и так умные.  (Соня С.)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Я и так умная. Знаю цифры, умею читать. Зачем мне лекарство для ума?  (Карина П.)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Когда мама меня ругает, то говорит: «Когда же ты поумнеешь?» Но почему – то лекарства для ума не покупает?  (Мирослав)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Лекарств  в аптеке для ума нет! Надо думать, думать и станешь умным. (Соня Л.)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611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836712"/>
            <a:ext cx="7632848" cy="93610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Впечатления от экскурсии в рисунках детей.</a:t>
            </a:r>
            <a:endParaRPr lang="ru-RU" sz="3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Наталья\Pictures\2019-04-23\29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400" y="1700808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Pictures\2019-04-23\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7457" y="3212976"/>
            <a:ext cx="3846991" cy="288524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45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980728"/>
            <a:ext cx="6696744" cy="79208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исунки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поместили в книгу «Наши впечатления после посещения аптеки»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Новая папка\IMG_20190425_155807_HDR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313" y="1790098"/>
            <a:ext cx="3745375" cy="280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6390440"/>
            <a:ext cx="9448063" cy="708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User\Desktop\Новая папка\IMG_20190425_163322_HD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2000" y="2636913"/>
            <a:ext cx="388843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20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348880"/>
            <a:ext cx="8208912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детей с работой аптеки.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расширять знания о профессиях работников социальной сферы, содержании и значимости их труда для жителей поселка. Развивать внимание, речевую активность. Воспитывать уважение к профессии аптекаря-фармацевта, провизора.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332656"/>
            <a:ext cx="4376134" cy="179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«Кто работает в аптеке?»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старший дошкольный возраст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ownloads\depositphotos_14030223-stock-illustration-coloured-pills-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 smtClean="0"/>
          </a:p>
          <a:p>
            <a:pPr marL="0" indent="0" algn="ctr">
              <a:buNone/>
            </a:pPr>
            <a:r>
              <a:rPr lang="ru-RU" sz="7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Спасибо за внимание</a:t>
            </a:r>
            <a:endParaRPr lang="ru-RU" sz="7200" b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</TotalTime>
  <Words>1201</Words>
  <Application>Microsoft Office PowerPoint</Application>
  <PresentationFormat>Экран (4:3)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Экскурсия в аптеку</vt:lpstr>
      <vt:lpstr>Цель:</vt:lpstr>
      <vt:lpstr>Задачи:</vt:lpstr>
      <vt:lpstr>Дорога в аптеку</vt:lpstr>
      <vt:lpstr>Слайд 5</vt:lpstr>
      <vt:lpstr>Слайд 6</vt:lpstr>
      <vt:lpstr>Слайд 7</vt:lpstr>
      <vt:lpstr>В отделах можно приобрести вату, бинты, йод, витамины, травы, кремы, мази, средства гигиены и лекарства, которые могут помочь людям в экстренных случаях (при головной боли, кашле, общем недомогании). </vt:lpstr>
      <vt:lpstr>Слайд 9</vt:lpstr>
      <vt:lpstr> Кассир-аптекарь продает лекарства, принимает деньги, отдает сдачу. </vt:lpstr>
      <vt:lpstr>Провизор – аптечный работник высшей квалификации. Звание провизора дает право на управление аптекой. </vt:lpstr>
      <vt:lpstr>В углу, возле диванчика находится витрина, за которой располагаются аппараты для определения артериального давления, различные массажёры, солнечные очки и очки для улучшения зрения, глюкометр. Люди, придя в аптеку, могут сами  измерить себе давление. </vt:lpstr>
      <vt:lpstr>Сюрпризный момент</vt:lpstr>
      <vt:lpstr>Аптечка первой помощи</vt:lpstr>
      <vt:lpstr>Возвращаемся в детский сад</vt:lpstr>
      <vt:lpstr>Интервью-опрос</vt:lpstr>
      <vt:lpstr>Что такое аптека?</vt:lpstr>
      <vt:lpstr>Кто такие фармацевты? </vt:lpstr>
      <vt:lpstr>Из чего сделаны лекарства? </vt:lpstr>
      <vt:lpstr>Есть ли лекарство от лени? </vt:lpstr>
      <vt:lpstr>Есть ли лекарство, чтобы стать умным? </vt:lpstr>
      <vt:lpstr>  Впечатления от экскурсии в рисунках детей.</vt:lpstr>
      <vt:lpstr>  Рисунки мы поместили в книгу «Наши впечатления после посещения аптеки» 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Win7</cp:lastModifiedBy>
  <cp:revision>82</cp:revision>
  <dcterms:created xsi:type="dcterms:W3CDTF">2018-06-04T18:43:27Z</dcterms:created>
  <dcterms:modified xsi:type="dcterms:W3CDTF">2020-10-21T13:48:23Z</dcterms:modified>
</cp:coreProperties>
</file>