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75" r:id="rId2"/>
    <p:sldId id="276" r:id="rId3"/>
    <p:sldId id="278" r:id="rId4"/>
    <p:sldId id="277" r:id="rId5"/>
    <p:sldId id="279" r:id="rId6"/>
    <p:sldId id="280" r:id="rId7"/>
    <p:sldId id="296" r:id="rId8"/>
    <p:sldId id="258" r:id="rId9"/>
    <p:sldId id="281" r:id="rId10"/>
    <p:sldId id="282" r:id="rId11"/>
    <p:sldId id="283" r:id="rId12"/>
    <p:sldId id="259" r:id="rId13"/>
    <p:sldId id="261" r:id="rId14"/>
    <p:sldId id="260" r:id="rId15"/>
    <p:sldId id="264" r:id="rId16"/>
    <p:sldId id="284" r:id="rId17"/>
    <p:sldId id="285" r:id="rId18"/>
    <p:sldId id="286" r:id="rId19"/>
    <p:sldId id="265" r:id="rId20"/>
    <p:sldId id="270" r:id="rId21"/>
    <p:sldId id="287" r:id="rId22"/>
    <p:sldId id="288" r:id="rId23"/>
    <p:sldId id="289" r:id="rId24"/>
    <p:sldId id="292" r:id="rId25"/>
    <p:sldId id="272" r:id="rId26"/>
    <p:sldId id="257" r:id="rId27"/>
    <p:sldId id="290" r:id="rId28"/>
    <p:sldId id="293" r:id="rId29"/>
    <p:sldId id="291" r:id="rId30"/>
    <p:sldId id="294" r:id="rId31"/>
    <p:sldId id="295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2C724-920A-4C57-A65F-E0FD61F95DC5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EE36C-D9BB-4651-BE4B-A8FFC5AE1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25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626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3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6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33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5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7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59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8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5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9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8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7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EE36C-D9BB-4651-BE4B-A8FFC5AE1F3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35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8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6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6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2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4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6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2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7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2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2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4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D175-6D2A-4CD9-A3A3-BA2D7D70546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6609C-AC3F-47E5-A173-4234BB8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3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0"/>
            <a:ext cx="7126287" cy="2305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Урок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литературного чтения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 класс</a:t>
            </a:r>
          </a:p>
        </p:txBody>
      </p:sp>
      <p:sp useBgFill="1"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305050"/>
            <a:ext cx="6009307" cy="367347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Обобщение по разделу</a:t>
            </a:r>
          </a:p>
          <a:p>
            <a:pPr eaLnBrk="1" hangingPunct="1"/>
            <a:r>
              <a:rPr lang="ru-RU" altLang="ru-RU" sz="39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«Поэтическая тетрадь № 2»</a:t>
            </a: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Бугаева Валерия Владимировна,</a:t>
            </a: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lvl="0" algn="r" defTabSz="914400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3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896818"/>
            <a:ext cx="8605464" cy="78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Брюсов Валерий Яковлевич</a:t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(1873-1924 гг.)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2038874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Но, учась в гимназии, увлекается литературой. Окончив в 1899 году Московский университет, посвящает себя литературной деятельности.</a:t>
            </a:r>
            <a:endParaRPr lang="ru-RU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Брюсов Валерій Якович: Фотогалер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7" y="1678454"/>
            <a:ext cx="2303463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07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896818"/>
            <a:ext cx="8605464" cy="78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Брюсов Валерий Яковлевич</a:t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(1873-1924 гг.)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Брюсов Валерій Якович: Фотогалер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6" y="1678454"/>
            <a:ext cx="2438103" cy="32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335" y="2040672"/>
            <a:ext cx="2895851" cy="7651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4ADDE-6B12-4547-A6ED-EC4BB1F17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92" y="2297148"/>
            <a:ext cx="2899816" cy="75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899592" y="1484784"/>
            <a:ext cx="3484240" cy="4248472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Мне опять приснились дебри,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Глушь пустынь, заката тишь.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Желтый лев крадется к зебре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Через травы и камыш.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Предо мной стволы упрямо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небо ветви вознесли.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Слышу шаг гиппопотама,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Заросль мнущего вдали.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умесе безопасен,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Весь я - зренье, весь я - слух.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Но виденья старых басен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Возмущают слабый дух.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Крылья огненного змея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Не затмят ли вдруг закат?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400800" cy="685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«Опять сон»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716016" y="1484784"/>
            <a:ext cx="3816424" cy="3789784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Не взлетит ли, искры сея,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Он над нами, смерти рад?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 камней не выйдет вдруг ли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Племя карликов ко мне?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Обращая ветки в угли,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Лес не встанет ли в огне?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Месяц вышел. Громче шорох.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Зебра мчится вдалеке.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Лев, взрывая листьев ворох,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Тупо тянется к реке.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Дали сумрачны и глухи. Хруст слышнее. Страшно. Ведь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Кто же знает: это ль духи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Иль пещеры царь - медведь!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1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6" y="1161399"/>
            <a:ext cx="2904296" cy="4452166"/>
          </a:xfrm>
          <a:prstGeom prst="rect">
            <a:avLst/>
          </a:prstGeom>
        </p:spPr>
      </p:pic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7020272" y="5733256"/>
            <a:ext cx="648072" cy="36004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069" y="1147200"/>
            <a:ext cx="4276599" cy="2478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068" y="3625541"/>
            <a:ext cx="4276599" cy="24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99592" y="6076780"/>
            <a:ext cx="576064" cy="30454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51233" y="980728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Adobe Hebrew" panose="02040503050201020203" pitchFamily="18" charset="-79"/>
              </a:rPr>
              <a:t>ФИЗКУЛЬТМИНУТКА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4937"/>
            <a:ext cx="4680521" cy="4696123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6" y="1554371"/>
            <a:ext cx="3268658" cy="2720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769" y="26064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Сергей Александрович Есенин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(21.09.1895 — 28.12.1925)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457635" y="4488503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«Бабушкины сказки»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584087"/>
            <a:ext cx="49337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Сергей Александрович Есенин родился 3 октября 1895 года в селе Константиново Рязанской губернии в крестьянской семье. Ему шел третий год, когда отец уехал в Москву. Сережа рос под присмотром деда и бабки по материнской линии. Но гораздо больше времени он проводил со своими дядьями.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6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8576" y="33265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Сергей Александрович Есенин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(21.09.1895 — 28.12.1925)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7" y="1414225"/>
            <a:ext cx="2799647" cy="3380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1556792"/>
            <a:ext cx="4680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Один из них старым дедовским способом учил мальчика плавать: бросал в воду с лодки. Для другого он был "охотничьей собакой" и доставал подстреленных уток. Сережа стал отчаянным сорванцом: отважно лазал по деревьям, дрался и вечно был в царапинах. Бабушка его ругала, но при этом любила внука. 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0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8576" y="33265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Сергей Александрович Есенин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(21.09.1895 — 28.12.1925)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628800"/>
            <a:ext cx="3600400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нее и услышал будущий поэт задушевные песни, народные сказки, духовные стихи. С пяти лет Сережу учили читать, и за короткое время он "освоил" любимых писателей: Пушкина, Гоголя, Лермонтова, Тургенева, Некрасова, Толстого. В девять лет уже сочинял сам, а начальную сельскую школу окончил с похвальным листом.</a:t>
            </a:r>
            <a:endParaRPr lang="ru-RU" sz="2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87" y="1349241"/>
            <a:ext cx="2673633" cy="38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8576" y="33265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Сергей Александрович Есенин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(21.09.1895 — 28.12.1925)</a:t>
            </a:r>
            <a:endParaRPr lang="ru-RU" sz="3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028384" y="5589240"/>
            <a:ext cx="504056" cy="4605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80" y="2748200"/>
            <a:ext cx="2808312" cy="3839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8319"/>
            <a:ext cx="3312368" cy="3319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36" y="1855039"/>
            <a:ext cx="2837544" cy="39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512" y="1556792"/>
            <a:ext cx="3017440" cy="38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 зимний вечер по задворкам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Разухабистой гурьбой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 сугробам, по пригоркам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Мы идем, бредем домой.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Опостылеют салазки,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садимся в два рядка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Слушать бабушкины сказки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Про Ивана-дурака.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сидим мы, еле дышим.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Время к полночи идет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3" y="1548820"/>
            <a:ext cx="40324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Притворимся, что не слышим,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Если мама спать зовет.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Сказки все. Пора в постели...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Но а как теперь уж спать?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опять мы загалдели,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Начинаем приставать.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Скажет бабушка несмело: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"Что ж сидеть-то до зари?"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Ну, а нам какое дело, -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Говори да говори.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1" y="1156658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Бабушкины сказки</a:t>
            </a:r>
          </a:p>
        </p:txBody>
      </p:sp>
    </p:spTree>
    <p:extLst>
      <p:ext uri="{BB962C8B-B14F-4D97-AF65-F5344CB8AC3E}">
        <p14:creationId xmlns:p14="http://schemas.microsoft.com/office/powerpoint/2010/main" val="366238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Начинаем наш урок. 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Теме подведём итог.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Будем знания обобщать 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на вопросы отвечать!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985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776" y="1120326"/>
            <a:ext cx="2160240" cy="3195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422" y="376332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Цветаева Марина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41" y="9222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1892-1941 гг.)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016" y="1606969"/>
            <a:ext cx="58005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Марина Цветаева родилась в Москве 26 сентября 1892 года. Ее отец - основатель московского Музея изобразительных искусств имени А.С. Пушкина, мать - пианистка.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9389" y="4700124"/>
            <a:ext cx="2149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«Бежит тропинка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с бугорка...»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776" y="431615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«Наши царства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5252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2422" y="376332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Цветаева Марина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41" y="9222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1892-1941 гг.)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1445465"/>
            <a:ext cx="3384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В мамином дневнике много лет спустя можно было прочесть: "Четырехлетняя моя Маруся ходит вокруг меня и все складывает слова в рифмы, - может быть будет поэт?". Стихи Марина начала сочинять с пяти лет. Но больше всего на свете она любила читать. Много времени она проводила за книгой в старом доме в Трехпрудном переулке и у Патриарших прудов, а также в старинном городке Тарусе на Оке, где обычно проводила летние месяцы.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465"/>
            <a:ext cx="4293131" cy="292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2422" y="376332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Цветаева Марина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41" y="9222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1892-1941 гг.)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1445465"/>
            <a:ext cx="31683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В 1910 году (в 18 лет) на собственные деньги издала первую книгу "Вечерний альбом", в которой прощается со своим детством.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Здесь и детское понимание мира, и детская мудрость, ощущение волшебства жизни, переливы фантазии и реальности. Феи, эльфы, царевны живут в ее стихах рядом с мамой и сестрой.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19" y="1445465"/>
            <a:ext cx="324335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2422" y="376332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Цветаева Марина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41" y="9222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1892-1941 гг.)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0012" y="1991378"/>
            <a:ext cx="31683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Счастливая пора детства, связанная с рождественскими елками, рассказами матери, волшебством книжных открытий была прервана смертью матери.</a:t>
            </a:r>
          </a:p>
          <a:p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Все бледней лазурный остров - детство,</a:t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Мы одни на палубе стоим.</a:t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Видно, грусть оставила в наследство</a:t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Ты, о мама, девочкам своим!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3" y="1183855"/>
            <a:ext cx="5680305" cy="2798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46" y="3848971"/>
            <a:ext cx="1497790" cy="23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51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1230" y="484510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Цветаева Марина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41" y="9222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1892-1941 гг.)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865">
            <a:off x="547385" y="1266597"/>
            <a:ext cx="3447691" cy="3447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367">
            <a:off x="5261955" y="1466934"/>
            <a:ext cx="3111424" cy="3750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47">
            <a:off x="3099798" y="4161071"/>
            <a:ext cx="3251534" cy="22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05387"/>
            <a:ext cx="4248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Владенья наши царственно-богаты,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Их красоты не рассказать стиху: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В них ручейки, деревья, поле, скаты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И вишни прошлогодние во мху.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Мы обе - феи, добрые соседки,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Владенья наши делит темный лес.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Лежим в траве и смотрим, как сквозь ветки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Белеет облачко в выси небес.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76" y="1916832"/>
            <a:ext cx="4986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Мы обе - феи, но большие (странно!)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Двух диких девочек лишь видят в нас.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Что ясно нам - для них совсем  туманно: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Как и на все - на фею нужен глаз!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Нам хорошо. Пока еще в постели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Все старшие, и воздух летний свеж,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Бежим к себе. Деревья нам качели.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Беги, танцуй, сражайся, палки режь!..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Но день прошел, и снова феи - дети,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Которых ждут и шаг которых тих...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Ах, этот мир и счастье быть на свете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Ещё невзрослый передаст ли стих?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99" y="3710281"/>
            <a:ext cx="2057637" cy="267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0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Символ творчества поэта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4" y="3278815"/>
            <a:ext cx="2468399" cy="2329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889">
            <a:off x="841818" y="2942196"/>
            <a:ext cx="2703058" cy="2027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08" y="3023074"/>
            <a:ext cx="207541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03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Символ творчества поэта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31485"/>
            <a:ext cx="1946362" cy="1836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33" y="1907004"/>
            <a:ext cx="4903067" cy="2885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3" y="2595974"/>
            <a:ext cx="2430874" cy="31372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2689" y="1999003"/>
            <a:ext cx="28737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Брюсов Валерий Яковлевич</a:t>
            </a:r>
            <a:br>
              <a:rPr lang="ru-RU" sz="33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118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Символ творчества поэта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2689" y="1999003"/>
            <a:ext cx="317923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33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2689" y="1999002"/>
            <a:ext cx="317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Сергей Александрович Есенин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05" y="2483994"/>
            <a:ext cx="2175431" cy="3048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810" y="1616026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КЛЕН ТЫ МОЙ ОПАВШИЙ, КЛЕН ЗАЛЕДЕНЕЛЫЙ,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 СТОИШЬ, НАГНУВШИСЬ, НАД МЕТЕЛЬЮ БЕЛОЙ,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ИЛИ ЧТО УВИДЕЛ, ИЛИ ЧТО УСЛЫШАЛ,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СЛОВНО ЗА ДЕРЕВНЮ ПОГУЛЯТЬ ТЫ ВЫШЕЛ.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 СЕБЕ КАЗАЛСЯ Я ТАКИМ ЖЕ КЛЕНОМ,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ТОЛЬКО НЕ ОПАВШИМ, А ВОВСЮ ЗЕЛЕНЫМ.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70571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4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Символ творчества поэта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2688" y="1629335"/>
            <a:ext cx="317923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Цветаева Марина Ивановна</a:t>
            </a:r>
          </a:p>
          <a:p>
            <a:pPr algn="ctr"/>
            <a:br>
              <a:rPr lang="ru-RU" sz="33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57" y="2234314"/>
            <a:ext cx="273630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07" y="1616026"/>
            <a:ext cx="2592288" cy="2330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6249" y="2553614"/>
            <a:ext cx="19442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Красною нитью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Рябина зажглась.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Падали листья.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родилась.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Спорили сотни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Колоколов.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был субботний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Иоанн Богослов.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Мне и доныне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Хочется грызть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Жаркой рябины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Горькую кисть.</a:t>
            </a:r>
          </a:p>
        </p:txBody>
      </p:sp>
    </p:spTree>
    <p:extLst>
      <p:ext uri="{BB962C8B-B14F-4D97-AF65-F5344CB8AC3E}">
        <p14:creationId xmlns:p14="http://schemas.microsoft.com/office/powerpoint/2010/main" val="58009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56162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Цель: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обобщение знаний  по разделу «Поэтическая тетрадь № 2».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Задачи: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расширить кругозор обучающихся о жизни и творчестве поэтов; создать условия для развития грамотной, выразительной речи обучающихся; развивать память, мышление, творческие способности учащихся; воспитывать любовь к книге, интерес к чтению поэзии.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44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824536" cy="4613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161602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Юные поэты</a:t>
            </a:r>
          </a:p>
        </p:txBody>
      </p:sp>
    </p:spTree>
    <p:extLst>
      <p:ext uri="{BB962C8B-B14F-4D97-AF65-F5344CB8AC3E}">
        <p14:creationId xmlns:p14="http://schemas.microsoft.com/office/powerpoint/2010/main" val="1236450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16026"/>
            <a:ext cx="7128792" cy="411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для 1 группы: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Целый мир гипотез радостных наук.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взгляды глазок боязливых,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Ножек шаловливых по паркету стук,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солнце в пасмурных мотивах,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02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16026"/>
            <a:ext cx="7128792" cy="4911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для 2 группы: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отдых, миг покоя …,                                    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Богу у кроватки трепетный …..,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мира нежные …….,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самих загадках кроется ……!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для справок: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краткий, ответ, обет, загадки.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95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06764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1395881"/>
            <a:ext cx="7128792" cy="134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0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для 3 группы: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Синквейн на тему «Детство»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4409" y="6026684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E9E981-F728-471A-9817-7FD1355F8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62" y="2204864"/>
            <a:ext cx="56007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16026"/>
            <a:ext cx="7128792" cy="458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группа: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ru-RU" sz="3600" b="1" i="1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взгляды глазок боязливых,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Ножек шаловливых по паркету стук,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солнце в пасмурных мотивах,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Целый мир гипотез радостных наук.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23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16026"/>
            <a:ext cx="7128792" cy="458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группа: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ru-RU" sz="3600" b="1" i="1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отдых, миг покоя краткий,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Богу у кроватки трепетный обет,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- это мира нежные загадки,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самих загадках кроется ответ!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38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Творческая мастерская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16026"/>
            <a:ext cx="7128792" cy="316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группа: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ru-RU" sz="36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Синквейн на тему «Детство»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16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908720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 «Букет достижений»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5" y="1867363"/>
            <a:ext cx="2685607" cy="2505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2" y="3356992"/>
            <a:ext cx="2734423" cy="2551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87" y="1599681"/>
            <a:ext cx="2549399" cy="2549399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9030" y="5908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908720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Домашнее задание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206084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Подготовиться к контрольной работе (Учебник, с. 67-74)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95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3974665" cy="2027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66" y="3573016"/>
            <a:ext cx="3116299" cy="2596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0" b="1" spc="50" dirty="0">
                <a:ln w="38100">
                  <a:solidFill>
                    <a:srgbClr val="FFFFFF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4179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D:\Documents and Settings\Admin\Рабочий стол\для отк ур чтен\Брю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180">
            <a:off x="922338" y="1533525"/>
            <a:ext cx="26765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D:\Documents and Settings\Admin\Рабочий стол\для отк ур чтен\Есенин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108">
            <a:off x="5572125" y="1423988"/>
            <a:ext cx="2941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Documents and Settings\Admin\Рабочий стол\для отк ур чтен\Цветае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316706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183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750"/>
              </a:spcBef>
            </a:pPr>
            <a:r>
              <a:rPr lang="ru-RU" altLang="ru-RU" sz="39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«</a:t>
            </a:r>
            <a:r>
              <a:rPr lang="ru-RU" altLang="ru-RU" sz="5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Поэтическая тетрадь </a:t>
            </a:r>
            <a:r>
              <a:rPr lang="ru-RU" altLang="ru-RU" sz="5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№ 2</a:t>
            </a:r>
            <a:r>
              <a:rPr lang="ru-RU" altLang="ru-RU" sz="5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»</a:t>
            </a:r>
            <a:br>
              <a:rPr lang="ru-RU" altLang="ru-RU" sz="39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alt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9" name="Picture 2" descr="D:\Documents and Settings\Admin\Рабочий стол\для отк ур чтен\Брю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180">
            <a:off x="922338" y="1533525"/>
            <a:ext cx="26765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D:\Documents and Settings\Admin\Рабочий стол\для отк ур чтен\Есенин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108">
            <a:off x="5572125" y="1423988"/>
            <a:ext cx="2941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Documents and Settings\Admin\Рабочий стол\для отк ур чтен\Цветае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316706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1414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750"/>
              </a:spcBef>
            </a:pPr>
            <a:r>
              <a:rPr lang="ru-RU" altLang="ru-RU" sz="39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«</a:t>
            </a:r>
            <a:r>
              <a:rPr lang="ru-RU" altLang="ru-RU" sz="54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Поэтическая тетрадь»</a:t>
            </a:r>
            <a:br>
              <a:rPr lang="ru-RU" altLang="ru-RU" sz="39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alt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0912" y="1057318"/>
            <a:ext cx="6542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Воспоминания о детстве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48" y="2780928"/>
            <a:ext cx="4632791" cy="3448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67958"/>
            <a:ext cx="4447406" cy="286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9580" y="730476"/>
            <a:ext cx="61833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Страна Чужого Детства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91" y="1772816"/>
            <a:ext cx="6117667" cy="407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2226"/>
            <a:ext cx="2029246" cy="28375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896818"/>
            <a:ext cx="8605464" cy="78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Брюсов Валерий Яковлевич</a:t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(1873-1924 гг.)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2038874"/>
            <a:ext cx="59046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Валерий Яковлевич Брюсов родился 1 декабря 1873 года в Москве в купеческой семье, где увлекались философией, литературой, науками. Дед со стороны матери был поэтом-самоучкой, писал сказки, басни. Писал стихи и отец Брюсова.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4139788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Monotype Corsiva" panose="03010101010201010101" pitchFamily="66" charset="0"/>
                <a:hlinkClick r:id="rId3" action="ppaction://hlinksldjump"/>
              </a:rPr>
              <a:t>«Опять сон»</a:t>
            </a:r>
            <a:endParaRPr lang="ru-RU" sz="2400" b="1" i="0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hlinkClick r:id="rId4" action="ppaction://hlinksldjump"/>
              </a:rPr>
              <a:t>«Детская»</a:t>
            </a:r>
            <a:endParaRPr lang="ru-RU" sz="2400" b="1" i="0" dirty="0">
              <a:solidFill>
                <a:schemeClr val="accent2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896818"/>
            <a:ext cx="8605464" cy="78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Брюсов Валерий Яковлевич</a:t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(1873-1924 гг.)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2038874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Читать Валера научился в четыре года по газетам.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</a:rPr>
              <a:t> Валерий рос живым и любознательным мальчиком. Вместо игрушек родители покупали ему модели паровых машин и приборы для физических и электрических опытов. Десятилетний Брюсов мечтает стать изобретателем или путешественником. 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Брюсов Валерій Якович: Фотогалер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4" y="887690"/>
            <a:ext cx="2303463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006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1482</Words>
  <PresentationFormat>Экран (4:3)</PresentationFormat>
  <Paragraphs>197</Paragraphs>
  <Slides>39</Slides>
  <Notes>13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Monotype Corsiva</vt:lpstr>
      <vt:lpstr>Segoe Print</vt:lpstr>
      <vt:lpstr>Times New Roman</vt:lpstr>
      <vt:lpstr>Тема Office</vt:lpstr>
      <vt:lpstr>Урок литературного чтения 4 класс</vt:lpstr>
      <vt:lpstr>Презентация PowerPoint</vt:lpstr>
      <vt:lpstr>Цель: обобщение знаний  по разделу «Поэтическая тетрадь № 2». Задачи: расширить кругозор обучающихся о жизни и творчестве поэтов; создать условия для развития грамотной, выразительной речи обучающихся; развивать память, мышление, творческие способности учащихся; воспитывать любовь к книге, интерес к чтению поэзии. </vt:lpstr>
      <vt:lpstr>Презентация PowerPoint</vt:lpstr>
      <vt:lpstr>«Поэтическая тетрадь № 2» </vt:lpstr>
      <vt:lpstr>«Поэтическая тетрадь» </vt:lpstr>
      <vt:lpstr>Презентация PowerPoint</vt:lpstr>
      <vt:lpstr>Брюсов Валерий Яковлевич (1873-1924 гг.)</vt:lpstr>
      <vt:lpstr>Брюсов Валерий Яковлевич (1873-1924 гг.)</vt:lpstr>
      <vt:lpstr>Брюсов Валерий Яковлевич (1873-1924 гг.)</vt:lpstr>
      <vt:lpstr>Брюсов Валерий Яковлевич (1873-1924 гг.)</vt:lpstr>
      <vt:lpstr>«Опять сон»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2014-02-03T07:34:01Z</dcterms:created>
  <dcterms:modified xsi:type="dcterms:W3CDTF">2022-11-10T16:12:28Z</dcterms:modified>
</cp:coreProperties>
</file>