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45;&#1074;&#1075;&#1077;&#1085;&#1080;&#1081;%20&#1044;&#1103;&#1090;&#1083;&#1086;&#1074;_-_&#1058;&#1072;&#1084;%20&#1074;&#1076;&#1072;&#1083;&#1080;%20&#1079;&#1072;%20&#1088;&#1077;&#1082;&#1086;&#1081;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Подкорытова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46"/>
            <a:ext cx="2808312" cy="372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41" y="476672"/>
            <a:ext cx="36147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6710"/>
            <a:ext cx="2160240" cy="432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7441"/>
            <a:ext cx="2651417" cy="348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2017-2021 всё\3 класс 2019-2020 уч. год\МОЁ\Мой лучший урок\Мой урок Драгунский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" y="14360"/>
            <a:ext cx="9124853" cy="6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008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vi-VN" b="1" dirty="0">
                <a:solidFill>
                  <a:schemeClr val="accent3">
                    <a:lumMod val="50000"/>
                  </a:schemeClr>
                </a:solidFill>
              </a:rPr>
              <a:t>Ви́ктор Ю́зефович Драгу́нский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72808" cy="54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QR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312368" cy="332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2017-2021 всё\3 класс 2019-2020 уч. год\МОЁ\Мой лучший урок\Мгого всего\1356239.pn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9"/>
          <a:stretch/>
        </p:blipFill>
        <p:spPr bwMode="auto">
          <a:xfrm>
            <a:off x="0" y="460825"/>
            <a:ext cx="9144000" cy="57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33575"/>
          <a:stretch/>
        </p:blipFill>
        <p:spPr bwMode="auto">
          <a:xfrm>
            <a:off x="1043608" y="1916832"/>
            <a:ext cx="7439747" cy="28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4525963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По́весть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— прозаический жанр, занимающий по объёму текста промежуточное место между романом 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рассказом,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тяготеющий к хроникальному сюжету, воспроизводящему естественное течение жизни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Военная проза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— это художественное произведение, затрагивающее тему войны и место человека в ней.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Домашнее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задание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Урок литературного чтения  3 класс</vt:lpstr>
      <vt:lpstr>Презентация PowerPoint</vt:lpstr>
      <vt:lpstr>Презентация PowerPoint</vt:lpstr>
      <vt:lpstr>Ви́ктор Ю́зефович Драгу́нский </vt:lpstr>
      <vt:lpstr>QR</vt:lpstr>
      <vt:lpstr>Презентация PowerPoint</vt:lpstr>
      <vt:lpstr>«Инсерт»</vt:lpstr>
      <vt:lpstr>Презентация PowerPoint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Подкорытова Лилия Викторовна</cp:lastModifiedBy>
  <cp:revision>19</cp:revision>
  <dcterms:created xsi:type="dcterms:W3CDTF">2020-03-09T17:17:37Z</dcterms:created>
  <dcterms:modified xsi:type="dcterms:W3CDTF">2020-03-12T09:50:22Z</dcterms:modified>
</cp:coreProperties>
</file>