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0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92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91868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39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12"/>
          <a:stretch/>
        </p:blipFill>
        <p:spPr bwMode="auto">
          <a:xfrm>
            <a:off x="0" y="-1"/>
            <a:ext cx="9144000" cy="69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99392"/>
            <a:ext cx="9144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48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Девиз:</a:t>
            </a:r>
          </a:p>
          <a:p>
            <a:pPr algn="ctr">
              <a:lnSpc>
                <a:spcPct val="150000"/>
              </a:lnSpc>
            </a:pPr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жизни каждая минута таит </a:t>
            </a:r>
            <a:endParaRPr lang="ru-RU" sz="66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себе </a:t>
            </a:r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чудо.</a:t>
            </a:r>
            <a:endParaRPr lang="ru-RU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0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7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12"/>
          <a:stretch/>
        </p:blipFill>
        <p:spPr bwMode="auto">
          <a:xfrm>
            <a:off x="0" y="-1"/>
            <a:ext cx="9144000" cy="69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872" y="908720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Живет</a:t>
            </a:r>
          </a:p>
          <a:p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повсюду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красота…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4960" y="260648"/>
            <a:ext cx="1690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spc="5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80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12"/>
          <a:stretch/>
        </p:blipFill>
        <p:spPr bwMode="auto">
          <a:xfrm>
            <a:off x="0" y="-1"/>
            <a:ext cx="9144000" cy="69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7028" y="332656"/>
            <a:ext cx="52299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Флюид 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арт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97" r="12311" b="8195"/>
          <a:stretch/>
        </p:blipFill>
        <p:spPr bwMode="auto">
          <a:xfrm>
            <a:off x="2526432" y="1628800"/>
            <a:ext cx="4091136" cy="4929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24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12"/>
          <a:stretch/>
        </p:blipFill>
        <p:spPr bwMode="auto">
          <a:xfrm>
            <a:off x="0" y="-1"/>
            <a:ext cx="9144000" cy="69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68" y="0"/>
            <a:ext cx="9249424" cy="693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41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12"/>
          <a:stretch/>
        </p:blipFill>
        <p:spPr bwMode="auto">
          <a:xfrm>
            <a:off x="0" y="-1"/>
            <a:ext cx="9144000" cy="69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6094" y="932820"/>
            <a:ext cx="5229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узнал…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3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12"/>
          <a:stretch/>
        </p:blipFill>
        <p:spPr bwMode="auto">
          <a:xfrm>
            <a:off x="0" y="-1"/>
            <a:ext cx="9144000" cy="69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836712"/>
            <a:ext cx="68643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 удалось…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3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12"/>
          <a:stretch/>
        </p:blipFill>
        <p:spPr bwMode="auto">
          <a:xfrm>
            <a:off x="0" y="-1"/>
            <a:ext cx="9144000" cy="693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161" y="332656"/>
            <a:ext cx="82809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меня </a:t>
            </a:r>
          </a:p>
          <a:p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красота - это…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8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41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СОШ3</dc:creator>
  <cp:lastModifiedBy>1</cp:lastModifiedBy>
  <cp:revision>24</cp:revision>
  <dcterms:created xsi:type="dcterms:W3CDTF">2022-04-12T14:53:22Z</dcterms:created>
  <dcterms:modified xsi:type="dcterms:W3CDTF">2022-10-24T11:05:41Z</dcterms:modified>
</cp:coreProperties>
</file>