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3" r:id="rId6"/>
    <p:sldId id="264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7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032" y="684229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«ТАЙНЫ ОБЫЧНОЙ СОЛИ»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Admin\Desktop\Новая папка (2)\20230119_1607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53889"/>
            <a:ext cx="5562600" cy="4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32384" y="14001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 42»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2586461"/>
            <a:ext cx="313184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Выполнил: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Даминов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Тимур 6 лет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 indent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Сучкова И.Н.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Леманова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Л.В</a:t>
            </a:r>
            <a:r>
              <a:rPr lang="ru-RU" dirty="0">
                <a:solidFill>
                  <a:srgbClr val="002060"/>
                </a:solidFill>
                <a:latin typeface="Liberation Serif"/>
                <a:ea typeface="Calibri"/>
                <a:cs typeface="Times New Roman"/>
              </a:rPr>
              <a:t>.</a:t>
            </a:r>
            <a:endParaRPr lang="ru-RU" sz="14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7728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1264" y="188640"/>
            <a:ext cx="5545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Эксперимент 1.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«Свойства соли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 descr="F:\Проект соль\фото\Фото\IMG_20230112_103332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73843"/>
            <a:ext cx="3978959" cy="309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Проект соль\фото\Фото\IMG_20230117_161336~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32" y="3429000"/>
            <a:ext cx="4243749" cy="31655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109699" y="1268760"/>
            <a:ext cx="3855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Далее мы решили разгадать тайны обыкновенной соли, для этого провели несколько экспериментов. 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1421" y="4293096"/>
            <a:ext cx="39027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Обследовали объект «соль» на запах, вкус. Рассмотрели соль под микроскопом.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50215" algn="just"/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Соль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белого цвета, без запаха, соленая на вкус, имеет кристаллическую структуру.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6039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251356"/>
            <a:ext cx="5300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Эксперимент 2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</a:rPr>
              <a:t>«Растворимость соли»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F:\Проект соль\фото\Фото\IMG_20230112_103801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63" y="1052736"/>
            <a:ext cx="4346307" cy="356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Проект соль\фото\20 января\20 января\IMG_20230120_1056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7"/>
            <a:ext cx="4092285" cy="3600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95636" y="5020727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Размешали соль в жидкостях: воде, молоке, лимонаде. Соль легко растворилась во всех, причем в лимонаде она растворилась быстрее.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385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Эксперимент 3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«Что тяжелее: соленая или пресная вода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 descr="F:\Проект соль\фото\Фото\IMG_20230112_104235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5256584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906979"/>
            <a:ext cx="7488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Поместили одно яйцо в банку с пресной водой, а другое яйцо в банку с соленой водой.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пресной воде яйцо тонет, в соленой воде оно плавает, значит, соленая вода тяжелее пресной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 море плавать легче, чем в реке, так как оно держит тело на поверхности. Проверим!</a:t>
            </a:r>
          </a:p>
        </p:txBody>
      </p:sp>
    </p:spTree>
    <p:extLst>
      <p:ext uri="{BB962C8B-B14F-4D97-AF65-F5344CB8AC3E}">
        <p14:creationId xmlns:p14="http://schemas.microsoft.com/office/powerpoint/2010/main" val="2638763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75" y="8175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24936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Эксперимент 4 «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Плотности пресной и соленой воды»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 descr="F:\Проект соль\фото\Фото\IMG_20230112_104924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86520"/>
            <a:ext cx="4066607" cy="304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Проект соль\фото\Фото\IMG_20230112_105031~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64" y="3573016"/>
            <a:ext cx="4321816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535996" y="814163"/>
            <a:ext cx="43564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один стакан воды добавили 5 чайных ложек соли. Во второй стакан с водой добавили пищевой краситель. Затем в стакан с соленой водой аккуратно влили воду с красителем. Окрашенная вода осталась на поверхности, а соленая вода более тяжелая, находится внизу стакана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715" y="4221088"/>
            <a:ext cx="40015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Чем больше соли в воде, тем сложнее в ней утонуть. В знаменитом Мёртвом море вода настолько солёная, что человек без всяких усилий может лежать на её поверхности, не боясь утонуть.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2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7776864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Эксперимент 5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«Замерзает ли соленая вода?»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 descr="F:\Проект соль\фото\Фото\IMG_20230112_120103~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5" b="22102"/>
          <a:stretch/>
        </p:blipFill>
        <p:spPr bwMode="auto">
          <a:xfrm>
            <a:off x="179512" y="1031954"/>
            <a:ext cx="4101026" cy="2790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F:\Проект соль\фото\Фото\IMG_20230112_121421~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1556" y="2819180"/>
            <a:ext cx="3244854" cy="44644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27984" y="105273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Взяли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два стакана с пресной и соленой водой. Поставили в холод. Соленая вода плохо замерзает, так как соль понижает температуру замерзания воды. 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35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7920880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Эксперимент 6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«Соль усиливает холод?»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 descr="F:\Проект соль\фото\20 января\20 января\IMG_20230120_155325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547"/>
            <a:ext cx="4178091" cy="31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Проект соль\фото\20 января\20 января\IMG_20230120_155501~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71547"/>
            <a:ext cx="4557539" cy="3165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69210" y="1078298"/>
            <a:ext cx="7554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разделочную доску нальем немного воды, прямо в неё поставим жестяную банку. Заполним её льдом и солью. Банка покроется изморозью, а водяная лужица на доске превратится в лёд. Соль усиливает холод. 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194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1663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Эксперимент 7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«Влияние соли на рост растений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 descr="F:\Проект соль\фото\Фото\IMG_20230112_155324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65" y="2420888"/>
            <a:ext cx="5688632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907361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Посадили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луковицы в разную почву: в один стаканчик насыпали землю, а в другой – смесь земли с солью. В стаканчике с землей появился росток лука, а в стаканчике, где была смесь земли с солью, оставалось все по-прежнему. 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179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" y="-26252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Эксперимент 8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«Получение питьевой воды из соленой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pic>
        <p:nvPicPr>
          <p:cNvPr id="4" name="Рисунок 3" descr="F:\Проект соль\фото\20 января\20 января\IMG_20230120_1103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9791" y="1484786"/>
            <a:ext cx="4032449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1124744"/>
            <a:ext cx="74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таз налили соленую воду, поставили стакан, закрыли пленкой. Таз поставили на солнце. Через некоторое время в стакане накопилась пресная вода.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618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6" y="-33033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F:\Проект соль\фото\20 января\20 января\IMG_20230120_161702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61" y="332656"/>
            <a:ext cx="4269323" cy="31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Проект соль\фото\Фото\IMG_20230117_163732~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9" y="3695759"/>
            <a:ext cx="4259986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4361" y="217884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Мы раскрыли много тайн обыкновенной соли. </a:t>
            </a:r>
            <a:endParaRPr lang="ru-RU" sz="20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Далее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решили применить соль в творчестве. Рисовали солью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солевые «дорожки»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нарисовали соленого осьминога,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лепили соленые скульптуры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украшали соленым инеем веточки, лепили из соленого теста.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Оказывается, какие красивые картины и поделки  можно сделать с помощью обыкновенной соли.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61" y="3695760"/>
            <a:ext cx="425998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34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56" y="0"/>
            <a:ext cx="9199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1124744"/>
            <a:ext cx="3693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Покрываем украшения инеем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" y="260648"/>
            <a:ext cx="4140460" cy="3413993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16" y="3789040"/>
            <a:ext cx="4437603" cy="291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437111"/>
            <a:ext cx="41764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450215" algn="ctr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Лепим из солёного теста</a:t>
            </a:r>
            <a:endParaRPr lang="ru-RU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27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787599"/>
            <a:ext cx="5400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Гипотеза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предположим, что соль необходима для жизнедеятельности человека и других живых организмов, интересный материал для опытов, наблюдений и творчества.</a:t>
            </a:r>
            <a:endParaRPr lang="ru-RU" sz="20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4098" name="Picture 2" descr="https://st20.stpulscen.ru/images/product/310/925/324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534009"/>
            <a:ext cx="2660492" cy="18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88640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ребятами в детском саду мы очень любим отгадывать загадки. Однажды Ирина Николаевна загадала нам загадку: «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воде родится, а воды боится»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Мы ее не сразу отгадали…а ответ простой – это соль.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стало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интересно: соль всегда у нас на столе, а мы далеко не все ее тайны знаем!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8308" y="3450851"/>
            <a:ext cx="8186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работы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изучить особенности соли, её свойства, сферу применения.</a:t>
            </a:r>
          </a:p>
          <a:p>
            <a:pPr lvl="0" indent="45720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Изучить исторические сведения о соли; месторождения соли; узнать о значении соли в жизни человека;</a:t>
            </a:r>
          </a:p>
          <a:p>
            <a:pPr lvl="0" indent="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Провести опыты с солью для определения «тайных» для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нас свойств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соли;</a:t>
            </a:r>
          </a:p>
          <a:p>
            <a:pPr lvl="0" indent="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Определить область применения соли.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16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11663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8" r="49695"/>
          <a:stretch/>
        </p:blipFill>
        <p:spPr bwMode="auto">
          <a:xfrm>
            <a:off x="467544" y="116632"/>
            <a:ext cx="2998754" cy="363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28138" r="23227" b="9420"/>
          <a:stretch/>
        </p:blipFill>
        <p:spPr bwMode="auto">
          <a:xfrm>
            <a:off x="4860032" y="3564696"/>
            <a:ext cx="4135254" cy="281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5377" y="639852"/>
            <a:ext cx="45841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Итак, соль белого цвета, без запаха, соленая на вкус, имеет кристаллическую структуру, легко растворилась во всех жидкостях, соль тормозит рост растений. Соленая вода тяжелее пресной, поэтому в море плавать легче, чем в реке. Соленая вода плохо замерзает, так как соль понижает температуру замерзания воды.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020" y="365219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Итак, наша гипотеза подтвердилась: соль необходима для жизнедеятельности человека и других живых организмов, она является интересный материал для опытов, наблюдений и творчества. 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поняли, что самые простые и знакомые вещи могут быть необычными.</a:t>
            </a:r>
          </a:p>
        </p:txBody>
      </p:sp>
    </p:spTree>
    <p:extLst>
      <p:ext uri="{BB962C8B-B14F-4D97-AF65-F5344CB8AC3E}">
        <p14:creationId xmlns:p14="http://schemas.microsoft.com/office/powerpoint/2010/main" val="290623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F:\Проект соль\фото\Фото\IMG_20230117_155947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71" y="1667456"/>
            <a:ext cx="3620338" cy="254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Проект соль\фото\Фото\IMG_20230117_160101~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02" y="1667456"/>
            <a:ext cx="3433233" cy="25231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40014" y="36240"/>
            <a:ext cx="84449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Мы решили узнать про соль из энциклопедий, интернета, бесед с воспитателем.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Древние славяне сравнивали соль с Солнцем. Соль ценилась на вес золота. Древние люди извлекали соль из морской воды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Сегодня существует 4 способа добычи соли: в шахтах, открытым карьерным способом.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9591" y="4509120"/>
            <a:ext cx="3640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Главные месторождения соли в России находятся на Урале. Это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Соль-Илецк, Соликамск.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lvl="0" indent="450215" algn="just"/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Главные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месторождения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мы отметили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 карте.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02" y="4285977"/>
            <a:ext cx="3480007" cy="243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03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Admin\Desktop\Новая папка (2)\20230119_1606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1" y="322108"/>
            <a:ext cx="4581744" cy="2818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018518" y="762042"/>
            <a:ext cx="3878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Соль бывает поваренная, каменная, экстра, йодированная, морская и красная. Мы создали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мини музей « Эта удивительная соль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».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441" y="3526769"/>
            <a:ext cx="3978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Мы с друзьями сделали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интеллект карту «Применение соли».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Оказывается, соль применяют не только в приготовлении пищи, в домашнем хозяйстве в медицине и косметологии, в промышленности.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51" y="3468615"/>
            <a:ext cx="4581743" cy="28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845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75" y="0"/>
            <a:ext cx="9206856" cy="688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Компик\Downloads\IMG_20230123_12261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36779"/>
          <a:stretch/>
        </p:blipFill>
        <p:spPr bwMode="auto">
          <a:xfrm>
            <a:off x="1451823" y="2214757"/>
            <a:ext cx="6264695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275765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В группе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провели опрос детей: для чего нужна соль?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В опросе участвовало 8 человек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 ребята знают, что соль нужна для приготовления пищи. 5 человек считают, что соль используют  в медицине, только 3 человека предположили, что соль можно использовать, как чистящее вещество.</a:t>
            </a:r>
            <a:endParaRPr lang="ru-RU" sz="2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512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F:\Проект соль\фото\Фото\Фото\IMG-20230119-WA0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43986"/>
            <a:ext cx="3888432" cy="45572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743986"/>
            <a:ext cx="4320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ребятами проверили существование некоторых  мифов о соли.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Миф 1 «Соль – белый яд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пригласили врача, которая рассказала, что для организма человека польза соли неоценима, при её нехватке возможен даже летальный исход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Суточная потребность в соли взрослого человека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 грамм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(1 чайная ложка). Соль – «белый яд» и её полностью нужно исключить из рациона питания, не совсем верны.</a:t>
            </a:r>
          </a:p>
        </p:txBody>
      </p:sp>
    </p:spTree>
    <p:extLst>
      <p:ext uri="{BB962C8B-B14F-4D97-AF65-F5344CB8AC3E}">
        <p14:creationId xmlns:p14="http://schemas.microsoft.com/office/powerpoint/2010/main" val="410460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F:\Проект соль\фото\Фото\Фото\IMG-20230119-WA00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/>
          <a:stretch/>
        </p:blipFill>
        <p:spPr bwMode="auto">
          <a:xfrm>
            <a:off x="2123220" y="1457075"/>
            <a:ext cx="4536504" cy="51125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83771" y="332656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Миф 2 «Соль нужна только человеку».</a:t>
            </a:r>
          </a:p>
          <a:p>
            <a:pPr marL="457200"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обратились с этим вопросом к тренеру. Она пояснила, что соль полезна для здоровья лошадей, лосей.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55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2" y="21007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F:\Проект соль\фото\Фото\Фото\IMG_20230118_1102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2924944"/>
            <a:ext cx="5040560" cy="35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99592" y="233425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Миф 3 «Пересолённое блюдо бывает только у влюблённого повара».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сходили на кухню в детском саду и узнали, что пересолить блюдо, значит сильно его испортить. Надо внимательно следить за тем, чтобы добавлять соль согласно рецепту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Например, сегодня у нас гороховый суп, согласно рецепту на 1 порцию 1 грамм соли. Сегодня в детском саду 65 человек,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значит 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приготовления супа потребуется 65 граммов соли. </a:t>
            </a:r>
          </a:p>
        </p:txBody>
      </p:sp>
    </p:spTree>
    <p:extLst>
      <p:ext uri="{BB962C8B-B14F-4D97-AF65-F5344CB8AC3E}">
        <p14:creationId xmlns:p14="http://schemas.microsoft.com/office/powerpoint/2010/main" val="124955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F:\Проект соль\фото\Фото\IMG_20230117_113358~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2390"/>
            <a:ext cx="4896544" cy="36088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95739" y="145375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Миф 4 «Соль друг дорог».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Мы обратились с этим вопросом к нашему дворнику Анатолию Николаевичу. Он пояснил нам, что при борьбе с обледенением дорогах используют смеси песка и соли, которые резко сокращают автомобильные аварии и травмы пешеходов. Следовательно, соль-друг. Но, с другой стороны, соль является и врагом потому, что она портит обувь, покрышки автомобилей, повреждает лапы животных.</a:t>
            </a:r>
            <a:endParaRPr lang="ru-RU" sz="2000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2580572"/>
            <a:ext cx="32403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Взяв интервью у врача, ветеринара, повара, дворника мы узнали, что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соль – необходимый пищевой продукт и необходимо грамотно использовать этот минерал, чтобы она приносила пользу, а не являлась опасностью для человека и окружающей среды.</a:t>
            </a:r>
            <a:endParaRPr lang="ru-RU" sz="2000" dirty="0">
              <a:solidFill>
                <a:srgbClr val="C000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3358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1197</Words>
  <Application>Microsoft Office PowerPoint</Application>
  <PresentationFormat>Экран (4:3)</PresentationFormat>
  <Paragraphs>63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2023-01-23T16:21:31Z</dcterms:created>
  <dcterms:modified xsi:type="dcterms:W3CDTF">2023-02-01T17:24:12Z</dcterms:modified>
</cp:coreProperties>
</file>