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>
      <p:cViewPr varScale="1">
        <p:scale>
          <a:sx n="79" d="100"/>
          <a:sy n="79" d="100"/>
        </p:scale>
        <p:origin x="78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0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60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6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29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7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3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4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0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6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6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5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476672"/>
            <a:ext cx="7056784" cy="35741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ТЕМА: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"НЕТРАДИЦИОННЫЕ</a:t>
            </a:r>
            <a:b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ТЕХНИКИ РИСОВАНИЯ В</a:t>
            </a:r>
            <a:b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ДОУ</a:t>
            </a:r>
            <a:b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И ИХ РОЛЬ В РАЗВИТИИ</a:t>
            </a:r>
            <a:b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ДЕТЕЙ ДОШКОЛЬНОГО</a:t>
            </a:r>
            <a:b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ВОЗРАСТА".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4" y="5373216"/>
            <a:ext cx="7617869" cy="115212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Воспитатели: Байрамова Ф.Ф.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Рассохина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А.И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5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5" y="476672"/>
            <a:ext cx="77768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"НЕТРАДИЦИОННЫЕ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РИСОВАНИЯ В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РОЛЬ В РАЗВИТИИ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Байрамова Ф.Ф.</a:t>
            </a:r>
          </a:p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Рассохина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А.И. 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04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1" y="190300"/>
            <a:ext cx="3552395" cy="29920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72" y="92733"/>
            <a:ext cx="4603092" cy="3290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5" y="3406659"/>
            <a:ext cx="4372640" cy="31694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960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700808"/>
            <a:ext cx="6347713" cy="229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работ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4"/>
            <a:ext cx="93295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6" y="2996952"/>
            <a:ext cx="4206139" cy="3528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63" y="764704"/>
            <a:ext cx="4600541" cy="5974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051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создать педагогические условия для развития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воображения детей через использование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техник и приемов рисования.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технические навыки рисования.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различными нетрадиционными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техниками рисования.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создавать свой неповторимый образ, используя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техники рисования.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55" y="3284984"/>
            <a:ext cx="2529209" cy="309634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3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0960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мастерства в детской руке, тем умнее ребёнок».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90" y="-19392"/>
            <a:ext cx="9278580" cy="6877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3">
            <a:off x="5330383" y="1029228"/>
            <a:ext cx="3881023" cy="277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466">
            <a:off x="317214" y="1545695"/>
            <a:ext cx="4915490" cy="327699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02723" y="31981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80" y="3983503"/>
            <a:ext cx="4104456" cy="2789395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 flipH="1">
            <a:off x="467544" y="2160590"/>
            <a:ext cx="14205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495" y="2632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мастерства в детской руке, тем умнее ребёнок».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28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63888" y="407707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09603"/>
            <a:ext cx="7920880" cy="3385542"/>
          </a:xfrm>
          <a:prstGeom prst="rect">
            <a:avLst/>
          </a:prstGeom>
          <a:effectLst>
            <a:outerShdw blurRad="50800" dist="38100" dir="17460000" algn="tl" rotWithShape="0">
              <a:prstClr val="black">
                <a:alpha val="47000"/>
              </a:prstClr>
            </a:outerShdw>
            <a:softEdge rad="381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требует нестандартного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общей и мелкой моторики, опыт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предметно-практических действий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ограничивают возможность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многих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техник рисования.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сложной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изображения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тонкими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линиями; техника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раскрашивания рисунков красками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мазков или методом заливки.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затрудняет адекватное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рисунка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388427"/>
            <a:ext cx="8136904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С ИСПОЛЬЗОВАНИЕМ</a:t>
            </a:r>
            <a:endParaRPr lang="ru-RU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ТЕХНИК СПОСОБСТВУЕТ:</a:t>
            </a:r>
            <a:endParaRPr lang="ru-RU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страхов;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мышление;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свободно выражать свой замысел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работать с разнообразным материалом;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рук;</a:t>
            </a:r>
            <a:endParaRPr lang="ru-RU" sz="2000" dirty="0" smtClean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творческие способности   воображение и фантазию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 дети получают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  <a:r>
              <a:rPr lang="ru-RU" sz="2000" dirty="0" smtClean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ru-RU" sz="1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6"/>
            <a:ext cx="9144000" cy="6895976"/>
          </a:xfrm>
        </p:spPr>
      </p:pic>
      <p:sp>
        <p:nvSpPr>
          <p:cNvPr id="10" name="Прямоугольник 9"/>
          <p:cNvSpPr/>
          <p:nvPr/>
        </p:nvSpPr>
        <p:spPr>
          <a:xfrm>
            <a:off x="81024" y="176061"/>
            <a:ext cx="906297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С ИСПОЛЬЗОВАНИЕМ</a:t>
            </a:r>
            <a:endParaRPr lang="ru-RU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ТЕХНИК СПОСОБСТВУЕТ:</a:t>
            </a:r>
            <a:endParaRPr lang="ru-RU" b="1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детских страхов;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пространственное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свободно выражать свой замысел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Побуждает детей к творческим поискам и решениям;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работать с разнообразным материалом;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мелкую моторику рук;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творческие способности   воображение и фантазию</a:t>
            </a:r>
            <a:endParaRPr lang="ru-RU" sz="20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дети получают эстетическое</a:t>
            </a:r>
            <a:r>
              <a:rPr lang="ru-RU" sz="2000" dirty="0">
                <a:solidFill>
                  <a:srgbClr val="000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93" y="4126531"/>
            <a:ext cx="4017608" cy="2664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3" y="3717280"/>
            <a:ext cx="4600911" cy="30974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483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86000" y="990600"/>
            <a:ext cx="4230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599" y="652045"/>
            <a:ext cx="79228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371D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отпечатками полиэтиленового пакета</a:t>
            </a:r>
          </a:p>
          <a:p>
            <a:endParaRPr lang="ru-RU" b="1" dirty="0">
              <a:solidFill>
                <a:srgbClr val="371D10"/>
              </a:solidFill>
              <a:effectLst/>
              <a:latin typeface="Helvetica Neue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" y="1712"/>
            <a:ext cx="9144000" cy="68562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0" y="1087955"/>
            <a:ext cx="4211308" cy="31584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74" y="1510919"/>
            <a:ext cx="4663714" cy="33092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609208" y="600143"/>
            <a:ext cx="7623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371D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рисования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отпечатками полиэтиленового пакета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" y="4303217"/>
            <a:ext cx="3545198" cy="24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92" y="6872"/>
            <a:ext cx="9251091" cy="7117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070">
            <a:off x="508273" y="784414"/>
            <a:ext cx="3530290" cy="2647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47">
            <a:off x="4558598" y="526141"/>
            <a:ext cx="3995935" cy="2996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27">
            <a:off x="3152618" y="3582150"/>
            <a:ext cx="3715471" cy="27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403">
            <a:off x="667755" y="688099"/>
            <a:ext cx="3767406" cy="2756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620">
            <a:off x="4520834" y="669315"/>
            <a:ext cx="4146160" cy="2918094"/>
          </a:xfrm>
          <a:prstGeom prst="rect">
            <a:avLst/>
          </a:prstGeom>
          <a:effectLst>
            <a:outerShdw blurRad="508000" dist="50800" dir="133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3492112"/>
            <a:ext cx="3889652" cy="29172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</p:pic>
    </p:spTree>
    <p:extLst>
      <p:ext uri="{BB962C8B-B14F-4D97-AF65-F5344CB8AC3E}">
        <p14:creationId xmlns:p14="http://schemas.microsoft.com/office/powerpoint/2010/main" val="19836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5625672" cy="3736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5826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71D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b="1" dirty="0">
                <a:solidFill>
                  <a:srgbClr val="371D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371D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</a:t>
            </a:r>
            <a:r>
              <a:rPr lang="ru-RU" b="1" dirty="0">
                <a:solidFill>
                  <a:srgbClr val="371D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рисования </a:t>
            </a:r>
            <a:endParaRPr lang="ru-RU" b="1" dirty="0">
              <a:solidFill>
                <a:srgbClr val="371D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24744"/>
            <a:ext cx="2880320" cy="1944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СМАЧИВАЕМ НИТЬ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КРАСКЕ И УБИРАЕМ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КИСТЬЮ ИЗЛИШКИ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85" y="0"/>
            <a:ext cx="9186064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1" y="2068651"/>
            <a:ext cx="5466523" cy="4608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0" y="1270281"/>
            <a:ext cx="80283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–нетрадиционная техника рисования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СМАЧИВАЕМ НИТЬ В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КРАСКЕ И УБИРАЕМ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КИСТЬЮ ИЗЛИШКИ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1716</TotalTime>
  <Words>323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Helvetica Neue</vt:lpstr>
      <vt:lpstr>Times New Roman</vt:lpstr>
      <vt:lpstr>Trebuchet MS</vt:lpstr>
      <vt:lpstr>Wingdings</vt:lpstr>
      <vt:lpstr>Wingdings 3</vt:lpstr>
      <vt:lpstr>Грань</vt:lpstr>
      <vt:lpstr>ТЕМА: "НЕТРАДИЦИОННЫЕ ТЕХНИКИ РИСОВАНИЯ В ДОУ И ИХ РОЛЬ В РАЗВИТИИ ДЕТЕЙ ДОШКОЛЬНОГО ВОЗРАСТА".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работ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нетрадиционным методом</dc:title>
  <dc:creator>Фирюза Байрамова</dc:creator>
  <cp:lastModifiedBy>Фирюза Байрамова</cp:lastModifiedBy>
  <cp:revision>65</cp:revision>
  <dcterms:created xsi:type="dcterms:W3CDTF">2022-12-01T11:26:31Z</dcterms:created>
  <dcterms:modified xsi:type="dcterms:W3CDTF">2022-12-04T11:59:39Z</dcterms:modified>
</cp:coreProperties>
</file>