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8208912" cy="1470025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ОБЩЕОБРАЗОВАТЕЛЬНОЕ УЧРЕЖДЕНИЕ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ЛУГАНСКОЙ НАРОДНОЙ РЕСПУБЛИКИ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«БРЯНКОВСКИЙ УЧЕБНО-ВОСПИТАТЕЛЬНЫЙ КОМПЛЕКС№ 10»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(ГОУ ЛНР «БРЯНКОВСКИЙ УВК №10»)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564904"/>
            <a:ext cx="7416824" cy="17526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мужества</a:t>
            </a:r>
          </a:p>
          <a:p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«Мужество и героизм 21 века»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2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yandex-images.clstorage.net/bhn9l9332/e8a951C8/23IqdRu4RKrm1Cqb85epcPNP9deSm9YYyMIiGZKTo0OXasUduoWG5oLNKFAltzMv-U3Nty9CNCChZw2yhYCgbd9WLiWvKZG-1pDqv7fTCbNHHjRS1w6GbAwC5xjzE-YC897wzWwlh_NWbHyVYGJlj9n9zEXd4AXH57XrxXeXotwKI8sA7shVmtU2nooyg4kgIRo3J1FLxIhPUnM4dqMRwcNaZ25pV1TUwcztpNBBtXrf6WhnLVJHl3RmSedE99KMuLIbsZ7OhdlHVPv5wADrQ6DJNDXyaxYq7pHSKgQAoBDDa7WvOVbFBNGPjhXRMCdbj9i4xx6gpodV1yo319WyfhtBC1G_LtQKpKTJybLj2XMjC2R04hvUuuwAYCvmkXHQwUsWXYpnlyTDnu4W05FEyI6KmTUPAJTXpRWohSUVsq17Anlz7n3nKzaV6MuwADnxMVkkx2D4tekPs2K49AOjspH7xu5IZeaXsN2uteHQhrrsq_kkfgKH9LTEeNUXliB82iA58F4OVbuVxAjbUgA6sFCZB0cgGbVaH3AyW3fCwkIR64csODbEh3I-T-ZQQMY7jVoIFw4gJ1TFF1onlNfzf1qACNAd7ZR5BueI2sAy2RLAaCbkkCnEi68h0npXYfNAwokWbgvGlMRxDM3FUnBlW_w6qfUtADf29TVZlLXGIM9Ls1kRHj_mCrX0e6uw8RjBkfm1FqF4lItvQLEqJSBBoCD5ha2Lx3U0Qf3sd5GiRAleiunHX2F1JtfFyPd01KD-msJp065Nx8qlVkr6I6ELIsCqlBajKwc57mBjKLcTE_LhqSQcKed3VDPvzsWRoyRpjhprF2xA5KbmBwnXhwVxDWhRG4KfDmU7BEYpqvHTC2BAq_R0k9un2WwSEtgmAuBAkPn0Tev1d4eSTQyX0GD0G03ru_avINV3lBXalTaEsn2qs3tgn70kWzQHyGqiwsgjISknxWF7dxtvQ0JYpzC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44" y="332656"/>
            <a:ext cx="857695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3" y="5229200"/>
            <a:ext cx="804012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герои. Никто не забыт!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 мы помним прошлое, у нас есть будущее!</a:t>
            </a:r>
          </a:p>
        </p:txBody>
      </p:sp>
    </p:spTree>
    <p:extLst>
      <p:ext uri="{BB962C8B-B14F-4D97-AF65-F5344CB8AC3E}">
        <p14:creationId xmlns:p14="http://schemas.microsoft.com/office/powerpoint/2010/main" val="341528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.tsargrad.tv/cache/0/5/fedotov.jpg/w720h405f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5" y="260648"/>
            <a:ext cx="7969513" cy="448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4176" y="4725144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ПОДВИГ ЛЕЙТЕНАНТА ФЕДОТОВА: ПУЛЯ СНАЙПЕРА РУССКОГО ОФИЦЕРА НЕ </a:t>
            </a:r>
            <a:r>
              <a:rPr lang="ru-RU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ОСТАНОВИТ.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Благодаря точной корректировке огня удалось избежать множества потерь, сохранить жизни и выполнить поставленную перед батальоном задачу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–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говорится в сообщении Минобороны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26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.tsargrad.tv/cache/c/a/4_kim.jpg/w720h405f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50" y="260648"/>
            <a:ext cx="7984567" cy="449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5332" y="4941168"/>
            <a:ext cx="799288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ПОДВИГ ЕФРЕЙТОРА. КРИСТИНА КИМ ВЫНЕСЛА С ПОЛЯ БОЯ 12 </a:t>
            </a:r>
            <a:r>
              <a:rPr lang="ru-RU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ДЕСАНТНИКОВ.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ходе боев с украинскими националистами медсестра Кристина Ким, находясь под огнём противника, оказала первую помощь 12 раненым военнослужащим воздушно-десантной дивизии. </a:t>
            </a:r>
          </a:p>
        </p:txBody>
      </p:sp>
    </p:spTree>
    <p:extLst>
      <p:ext uri="{BB962C8B-B14F-4D97-AF65-F5344CB8AC3E}">
        <p14:creationId xmlns:p14="http://schemas.microsoft.com/office/powerpoint/2010/main" val="138306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c.pics.livejournal.com/sedoy_politolog/90554395/22089/22089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5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9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.tsargrad.tv/cache/e/6/Voronkov-2.jpg/w720h405f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2092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5140997"/>
            <a:ext cx="80648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Сергей Воронков,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отдавший жизнь за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други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своя</a:t>
            </a:r>
            <a:r>
              <a:rPr lang="ru-RU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"Охотник" – такой позывной был у Воронкова, который воевал в составе казачьего подразделения "Дон". Воины говорят о нём так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 «Это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был лучший снайпер, глаз – как 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орла»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40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0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5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088283"/>
            <a:ext cx="4764021" cy="3573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330" y="779959"/>
            <a:ext cx="41356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Война- жесточе нету слова.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Война- печальней нету слова.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Война- святее нету слова.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тоске и славе этих лет.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 устах у нас иного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Еще не может быть и нет…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70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5013993" cy="32674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024" y="2996952"/>
            <a:ext cx="6000995" cy="362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4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062" y="2544687"/>
            <a:ext cx="6048672" cy="39767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620688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24 февраля 2022 года президент Российской Федерации Владимир Владимирович Путин объявил о проведении специальной военной операции на Донбассе.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52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248472" cy="28323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124744"/>
            <a:ext cx="4572000" cy="304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573016"/>
            <a:ext cx="4572000" cy="311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8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4032448" cy="3024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140968"/>
            <a:ext cx="5436096" cy="3624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764704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октября 2022 г.- террористический акт на Крымском мосту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47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212976"/>
            <a:ext cx="6090152" cy="342571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6" y="2195019"/>
            <a:ext cx="4060101" cy="27060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548680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сентября 2022 г.- диверсия на «Северном потоке-2»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65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5425369" cy="30517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9" t="7592" r="18230" b="15000"/>
          <a:stretch/>
        </p:blipFill>
        <p:spPr>
          <a:xfrm>
            <a:off x="4139953" y="3601111"/>
            <a:ext cx="4802138" cy="29452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422132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июля 2022 г.- полное освобождение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Луганской Народной Республики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76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501008"/>
            <a:ext cx="5773998" cy="31272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4896544" cy="27543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5865" y="548680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Референдум о вхождении территорий Донбасса в состав Российской Федерации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4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182</Words>
  <Application>Microsoft Office PowerPoint</Application>
  <PresentationFormat>Экран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ГОСУДАРСТВЕННОЕ ОБЩЕОБРАЗОВАТЕЛЬНОЕ УЧРЕЖДЕНИЕ ЛУГАНСКОЙ НАРОДНОЙ РЕСПУБЛИКИ «БРЯНКОВСКИЙ УЧЕБНО-ВОСПИТАТЕЛЬНЫЙ КОМПЛЕКС№ 10» (ГОУ ЛНР «БРЯНКОВСКИЙ УВК №10»)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2023-02-20T10:42:02Z</dcterms:created>
  <dcterms:modified xsi:type="dcterms:W3CDTF">2023-02-20T11:25:44Z</dcterms:modified>
</cp:coreProperties>
</file>