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5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7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57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64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14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0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8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3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4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7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2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2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1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9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BDCF-C6FC-49B6-B442-396BB6F2DA3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F2C2C8-27CD-4A8C-B4E3-5AB98B0A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3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591294"/>
            <a:ext cx="7766936" cy="121128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My country.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My hometown.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25839" y="5867943"/>
            <a:ext cx="4203239" cy="687236"/>
          </a:xfrm>
        </p:spPr>
        <p:txBody>
          <a:bodyPr/>
          <a:lstStyle/>
          <a:p>
            <a:r>
              <a:rPr lang="ru-RU" b="1" dirty="0" smtClean="0"/>
              <a:t>Учитель – Буцкая Анна Альбертовна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04" y="3101096"/>
            <a:ext cx="5136940" cy="26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9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got …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8003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a lot of…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25" y="1508772"/>
            <a:ext cx="3994926" cy="24807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1" y="3989501"/>
            <a:ext cx="4179649" cy="2785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83" y="4043230"/>
            <a:ext cx="4196807" cy="2677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591294"/>
            <a:ext cx="4179649" cy="23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Tselina is famous for its …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4" y="1489218"/>
            <a:ext cx="3593291" cy="26985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39" y="1429009"/>
            <a:ext cx="3811980" cy="2758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20" y="4343698"/>
            <a:ext cx="4492681" cy="2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4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06053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My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hometown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654199" cy="3880773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live in Tselina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 and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big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 have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got an interesting museum. 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are a lot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monuments.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Tselina is famous for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its parks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9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Фонетическая зарядка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[æ]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pital, 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ny,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nd,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f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mous,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vourite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ce,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ceship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:]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 th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v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llage,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Kreml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:]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gr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n, s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ch, th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72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Речевая зарядка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you from?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capital of Russia?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live?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1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новыми словами. 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701700" cy="43114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taiga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[ˈ</a:t>
            </a:r>
            <a:r>
              <a:rPr lang="ru-RU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taɪgə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тайга 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ru-RU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fɒrɪst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лес 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[ˈ</a:t>
            </a:r>
            <a:r>
              <a:rPr lang="ru-RU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maʊntɪn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mju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ːˈ</a:t>
            </a:r>
            <a:r>
              <a:rPr lang="ru-RU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zɪəm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49" y="1174997"/>
            <a:ext cx="3784980" cy="22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5" y="609600"/>
            <a:ext cx="10711542" cy="132080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о городе России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It is … </a:t>
            </a:r>
            <a:r>
              <a:rPr lang="en-US" sz="22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(</a:t>
            </a:r>
            <a:r>
              <a:rPr lang="ru-RU" sz="22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название города</a:t>
            </a:r>
            <a:r>
              <a:rPr lang="en-US" sz="22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)</a:t>
            </a: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. …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n-US" sz="22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(</a:t>
            </a:r>
            <a:r>
              <a:rPr lang="ru-RU" sz="22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название города</a:t>
            </a:r>
            <a:r>
              <a:rPr lang="en-US" sz="22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)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is famous for</a:t>
            </a: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its….</a:t>
            </a: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(чем знаменит)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.</a:t>
            </a: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0634" y="2160589"/>
            <a:ext cx="10996550" cy="419271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25" y="1930400"/>
            <a:ext cx="6569033" cy="43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481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for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87" y="1486697"/>
            <a:ext cx="7742639" cy="4324624"/>
          </a:xfrm>
        </p:spPr>
      </p:pic>
    </p:spTree>
    <p:extLst>
      <p:ext uri="{BB962C8B-B14F-4D97-AF65-F5344CB8AC3E}">
        <p14:creationId xmlns:p14="http://schemas.microsoft.com/office/powerpoint/2010/main" val="338318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…</a:t>
            </a:r>
            <a:r>
              <a:rPr lang="en-US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famous for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its… .</a:t>
            </a:r>
            <a:r>
              <a:rPr 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341">
            <a:off x="438592" y="2713223"/>
            <a:ext cx="4813982" cy="32136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843">
            <a:off x="6040581" y="2510396"/>
            <a:ext cx="5211118" cy="34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…</a:t>
            </a:r>
            <a:r>
              <a:rPr lang="en-US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famous for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its… .</a:t>
            </a:r>
            <a:r>
              <a:rPr 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1" y="2039748"/>
            <a:ext cx="6963434" cy="3916931"/>
          </a:xfrm>
        </p:spPr>
      </p:pic>
    </p:spTree>
    <p:extLst>
      <p:ext uri="{BB962C8B-B14F-4D97-AF65-F5344CB8AC3E}">
        <p14:creationId xmlns:p14="http://schemas.microsoft.com/office/powerpoint/2010/main" val="368601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11695" cy="1320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hometown (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Мой родной город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live in Tselina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36" y="2113087"/>
            <a:ext cx="6354095" cy="4236891"/>
          </a:xfrm>
        </p:spPr>
      </p:pic>
    </p:spTree>
    <p:extLst>
      <p:ext uri="{BB962C8B-B14F-4D97-AF65-F5344CB8AC3E}">
        <p14:creationId xmlns:p14="http://schemas.microsoft.com/office/powerpoint/2010/main" val="319856473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433</TotalTime>
  <Words>162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My country. My hometown.</vt:lpstr>
      <vt:lpstr>Фонетическая зарядка</vt:lpstr>
      <vt:lpstr>Речевая зарядка </vt:lpstr>
      <vt:lpstr>Знакомство с новыми словами. </vt:lpstr>
      <vt:lpstr>Расскажи о городе России It is … (название города). … (название города) is famous for its….(чем знаменит). </vt:lpstr>
      <vt:lpstr>It is … .      … is famous for its… . </vt:lpstr>
      <vt:lpstr>It is … .      … is famous for its… . </vt:lpstr>
      <vt:lpstr>It is … .      … is famous for its… . </vt:lpstr>
      <vt:lpstr>My hometown ( Мой родной город). I live in Tselina.</vt:lpstr>
      <vt:lpstr>We have got …</vt:lpstr>
      <vt:lpstr>There are a lot of…</vt:lpstr>
      <vt:lpstr>Tselina is famous for its …</vt:lpstr>
      <vt:lpstr>My hometown.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country</dc:title>
  <dc:creator>Анна Буцкая</dc:creator>
  <cp:lastModifiedBy>Анна Буцкая</cp:lastModifiedBy>
  <cp:revision>10</cp:revision>
  <dcterms:created xsi:type="dcterms:W3CDTF">2022-11-04T12:39:27Z</dcterms:created>
  <dcterms:modified xsi:type="dcterms:W3CDTF">2022-11-05T21:50:14Z</dcterms:modified>
</cp:coreProperties>
</file>