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4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6;&#1083;&#1098;&#1075;&#1072;\Desktop\&#1087;&#1088;&#1077;&#1079;\&#1052;&#1072;&#1088;&#1082;%20&#1041;&#1077;&#1088;&#1085;&#1077;&#1089;%20-%20&#1042;%20&#1079;&#1077;&#1084;&#1083;&#1103;&#1085;&#1082;&#1077;%20&#1086;&#1088;&#1082;&#1077;&#1089;&#1090;&#1088;&#1086;&#1074;&#1099;&#1081;%20&#1084;&#1080;&#1085;&#1091;&#1089;%20(1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6;&#1083;&#1098;&#1075;&#1072;\Desktop\&#1087;&#1088;&#1077;&#1079;\&#1060;&#1088;&#1077;&#1081;&#1084;&#1072;&#1085;%20-&#1043;&#1077;&#1088;&#1086;&#1103;&#1084;%20-%20&#1076;&#1101;&#1084;&#1086;%20&#1076;&#1083;&#1103;%20&#1089;&#1072;&#1083;&#1102;&#1090;&#1072;.mp3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86;&#1083;&#1098;&#1075;&#1072;\Desktop\&#1087;&#1088;&#1077;&#1079;\&#1050;&#1086;&#1075;&#1076;&#1072;%20&#1074;&#1077;&#1090;&#1077;&#1088;&#1072;&#1085;&#1099;%20&#1080;&#1076;&#1091;&#1090;%20&#1085;&#1072;%20&#1087;&#1072;&#1088;&#1072;&#1076;%20%20&#1047;%20&#1056;&#1086;&#1086;&#1090;,%20&#1072;&#1088;&#1072;&#1085;&#1078;%20%20&#1045;%20&#1060;&#1080;&#1088;&#1089;&#1086;&#1074;&#1072;.mp4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«Фронтовое письмо- бесценный треугольник»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3857628"/>
            <a:ext cx="3032316" cy="1659604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МДОУ </a:t>
            </a:r>
          </a:p>
          <a:p>
            <a:pPr algn="r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/с 7 «Колосок»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Панферова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О.А.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ъга\Desktop\през\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908720"/>
            <a:ext cx="7397005" cy="4929411"/>
          </a:xfrm>
          <a:prstGeom prst="rect">
            <a:avLst/>
          </a:prstGeom>
          <a:noFill/>
        </p:spPr>
      </p:pic>
      <p:pic>
        <p:nvPicPr>
          <p:cNvPr id="5" name="Марк Бернес - В землянке оркестровый минус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812360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0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олъга\Desktop\през\78-20211220_1757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332657"/>
            <a:ext cx="4418826" cy="2952328"/>
          </a:xfrm>
          <a:prstGeom prst="rect">
            <a:avLst/>
          </a:prstGeom>
          <a:noFill/>
        </p:spPr>
      </p:pic>
      <p:pic>
        <p:nvPicPr>
          <p:cNvPr id="2051" name="Picture 3" descr="C:\Users\олъга\Desktop\през\58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501008"/>
            <a:ext cx="4418856" cy="2945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олъга\Desktop\през\or-561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4824536" cy="2880248"/>
          </a:xfrm>
          <a:prstGeom prst="rect">
            <a:avLst/>
          </a:prstGeom>
          <a:noFill/>
        </p:spPr>
      </p:pic>
      <p:pic>
        <p:nvPicPr>
          <p:cNvPr id="3076" name="Picture 4" descr="C:\Users\олъга\Desktop\през\774c2ff0-423d-59f9-a740-e426dcb164a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356992"/>
            <a:ext cx="4598876" cy="3065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олъга\Desktop\през\kak-podpisat-konver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5304334" cy="2652167"/>
          </a:xfrm>
          <a:prstGeom prst="rect">
            <a:avLst/>
          </a:prstGeom>
          <a:noFill/>
        </p:spPr>
      </p:pic>
      <p:pic>
        <p:nvPicPr>
          <p:cNvPr id="4099" name="Picture 3" descr="C:\Users\олъга\Desktop\през\8563db_fc7db7c643f542ecb9e1e00ec4c099bc_mv2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1418" y="3679176"/>
            <a:ext cx="5030005" cy="2558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C:\Users\олъга\Desktop\през\pism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04664"/>
            <a:ext cx="4248472" cy="608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Фрейман -Героям - дэмо для салюта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44408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7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Когда ветераны идут на парад  З Роот, аранж  Е Фирсов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9552" y="476672"/>
            <a:ext cx="7970672" cy="5978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17</Words>
  <Application>Microsoft Office PowerPoint</Application>
  <PresentationFormat>Экран (4:3)</PresentationFormat>
  <Paragraphs>5</Paragraphs>
  <Slides>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«Фронтовое письмо- бесценный треугольник»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«Фронтовое письмо- бесценный треугольник» </dc:title>
  <dc:creator>олъга</dc:creator>
  <cp:lastModifiedBy>Admin</cp:lastModifiedBy>
  <cp:revision>7</cp:revision>
  <dcterms:created xsi:type="dcterms:W3CDTF">2023-01-24T05:24:38Z</dcterms:created>
  <dcterms:modified xsi:type="dcterms:W3CDTF">2023-01-24T10:04:19Z</dcterms:modified>
</cp:coreProperties>
</file>