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58" r:id="rId4"/>
    <p:sldId id="264" r:id="rId5"/>
    <p:sldId id="259" r:id="rId6"/>
    <p:sldId id="263" r:id="rId7"/>
    <p:sldId id="260" r:id="rId8"/>
    <p:sldId id="262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2743200"/>
            <a:ext cx="8496944" cy="3854152"/>
          </a:xfrm>
        </p:spPr>
        <p:txBody>
          <a:bodyPr>
            <a:normAutofit fontScale="77500" lnSpcReduction="20000"/>
          </a:bodyPr>
          <a:lstStyle/>
          <a:p>
            <a:pPr indent="45720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Тренажер предназначен для выполнения физических упражнений, которые способствуют развитию баланса и координации.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упражнений на тренажере позволяет развивать участки головного мозга, отвечающие за формирование высших психических функций, речи и поведения ребенка. Упражнения на тренажере помогает формировать память, навыки письма,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понимание, а также математические способности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Польза от занятий на балансире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развивается координация;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укрепляются все мышцы тела;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улучшается мозговая деятельность;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вырабатывается чувство равновесия.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36904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«Балансировочная доска»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«Кулак, ладонь, ребро»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1580" y="1589088"/>
            <a:ext cx="275313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89088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«Балансировочная доска»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324" y="1589088"/>
            <a:ext cx="345875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89088"/>
            <a:ext cx="365371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780928"/>
            <a:ext cx="8784976" cy="3744416"/>
          </a:xfrm>
        </p:spPr>
        <p:txBody>
          <a:bodyPr>
            <a:noAutofit/>
          </a:bodyPr>
          <a:lstStyle/>
          <a:p>
            <a:pPr indent="45720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Данное пособие предназначено для нейродинамической гимнастики и способствует развитию интегрированного межполушарного взаимодействия. Выполняя упражнения,  ребенок задействует правую руку , левую или обе руки одновременно, что в свою очередь способствует улучшению взаимодействия правого и левого полушария. В результате выполнения упражнений развивается координация движений, синхронизируется работа глаз и рук, развивается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мелкая моторика,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тактильная чувствительность, активизируется концентрация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внимания.</a:t>
            </a:r>
          </a:p>
          <a:p>
            <a:pPr indent="45720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время прохождения дорожки можно добавлять дополнительные задания. Например, произнеси звук, слог.</a:t>
            </a:r>
          </a:p>
          <a:p>
            <a:pPr indent="457200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24056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«Нейродорожки» для рук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0600" y="188640"/>
            <a:ext cx="7829872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«Нейродорожки» для рук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916832"/>
            <a:ext cx="338889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3886200" cy="319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636912"/>
            <a:ext cx="8640960" cy="39604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Выполняя  упражнение можно добиться синхронной работы обоих полушарий мозга. Повышает концентрацию внимания, усидчивость, синхронизирует работу обоих полушарий мозга, синхронизируется работа глаз и рук, стабилизируется эмоциональное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состояние.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работу включаются оба полушария головного мозга и происходит их синхронизация.</a:t>
            </a:r>
            <a:endParaRPr lang="ru-RU" sz="21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представляют собой следующую схему действий: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выполняется </a:t>
            </a:r>
            <a:r>
              <a:rPr lang="ru-RU" sz="21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ведущей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рукой по часовой стрелке, а затем этой же рукой – против часовой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стрелки;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выполняется другой рукой по часовой стрелке, а затем этой же рукой – против часовой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стрелки;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выполняется синхронно двумя руками: пробуем пройти лабиринт сперва по часовой стрелке, а потом – против часовой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стрелки;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прохождение лабиринта одновременно двумя руками, но в разном направлении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Данные упражнения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развивают: восприятие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долгосрочную память, координацию движения рук, мелкую моторику, облегчается процесс 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r>
              <a:rPr lang="ru-RU" sz="2100" dirty="0" smtClean="0"/>
              <a:t>.</a:t>
            </a:r>
            <a:endParaRPr lang="ru-RU" sz="2100" dirty="0" smtClean="0"/>
          </a:p>
          <a:p>
            <a:endParaRPr lang="ru-RU" sz="1800" dirty="0" smtClean="0"/>
          </a:p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620000" cy="9906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«Межполушарная доска»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«Межполушарная доска»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4392488" cy="239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821" y="1589088"/>
            <a:ext cx="341265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743200"/>
            <a:ext cx="8568952" cy="3710136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Доска </a:t>
            </a:r>
            <a:r>
              <a:rPr lang="ru-RU" sz="6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Бильгоу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тренажер для мозжечковой стимуляции.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подобной мозжечковой стимуляции – синхронизировать работу центров мозга, ответственных за познавательные и двигательные функции, а также развить зрительно-моторное взаимодействие и координацию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Регулярные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 с использованием балансировочной доски напоминают особую лечебную физкультуру. Они включают упражнения на равновесие, координацию движений, развитие зрительно-моторной координации. </a:t>
            </a:r>
            <a:endParaRPr lang="ru-RU" sz="6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занятий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ребенок должен, балансируя на доске, удерживать положение своего тела и выполнять определенные задания. Эти задания постепенно становятся сложнее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пражнения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стимулируют работу мозжечка, развивают когнитивные возможности, способность к обучению и улучшают эмоциональное состояние. Динамичные упражнения похожи на веселую игру, и каждая такая игра – это шаг к совершенствованию способностей ребенка и укреплению его здоровья.</a:t>
            </a:r>
            <a:endParaRPr lang="ru-RU" sz="6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Методику </a:t>
            </a:r>
            <a:r>
              <a:rPr lang="ru-RU" sz="6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Бильгоу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используют для всех детей с 3-х лет в качестве дополнительного развития и для детей с проблемами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поведении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обучении, 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гиперактивностью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pPr fontAlgn="base"/>
            <a:endParaRPr lang="ru-RU" sz="1800" dirty="0" smtClean="0"/>
          </a:p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424936" cy="9906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«Балансировочная доска </a:t>
            </a:r>
            <a:r>
              <a:rPr lang="ru-RU" sz="4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Бильгоу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«Балансировочная доска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Бильгоу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8" name="Содержимое 7" descr="f17b0c91472a8a2288b1821d1bb63dc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916832"/>
            <a:ext cx="3047238" cy="4572000"/>
          </a:xfrm>
        </p:spPr>
      </p:pic>
      <p:pic>
        <p:nvPicPr>
          <p:cNvPr id="9" name="Содержимое 8" descr="6907fb2bb6eabaa93d19333a8a1080fb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636912"/>
            <a:ext cx="3886200" cy="274159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743200"/>
            <a:ext cx="7955161" cy="2558008"/>
          </a:xfrm>
        </p:spPr>
        <p:txBody>
          <a:bodyPr>
            <a:normAutofit fontScale="85000" lnSpcReduction="20000"/>
          </a:bodyPr>
          <a:lstStyle/>
          <a:p>
            <a:pPr indent="45720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Суть упражнения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заключается в  последовательной смене положения рук, развивают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саморегуляцию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самоконтроль.</a:t>
            </a:r>
          </a:p>
          <a:p>
            <a:pPr indent="45720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направлено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развитие межполушарного взаимодействия, развитие моторики пальцев рук, предпосылки для становления многих психических процессов. Занятия устраняют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дезадаптацию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процессе обучения, гармонизируют работу головного мозга.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990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«Кулак, ладонь, ребро»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248</TotalTime>
  <Words>254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Обычная</vt:lpstr>
      <vt:lpstr>«Балансировочная доска»</vt:lpstr>
      <vt:lpstr>«Балансировочная доска»</vt:lpstr>
      <vt:lpstr>«Нейродорожки» для рук</vt:lpstr>
      <vt:lpstr>«Нейродорожки» для рук</vt:lpstr>
      <vt:lpstr>«Межполушарная доска»</vt:lpstr>
      <vt:lpstr>«Межполушарная доска»</vt:lpstr>
      <vt:lpstr>«Балансировочная доска Бильгоу»</vt:lpstr>
      <vt:lpstr>«Балансировочная доска Бильгоу»</vt:lpstr>
      <vt:lpstr>Упражнение «Кулак, ладонь, ребро»</vt:lpstr>
      <vt:lpstr>Упражнение «Кулак, ладонь, ребро»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Comp</cp:lastModifiedBy>
  <cp:revision>29</cp:revision>
  <dcterms:created xsi:type="dcterms:W3CDTF">2023-11-15T08:39:47Z</dcterms:created>
  <dcterms:modified xsi:type="dcterms:W3CDTF">2023-11-19T09:23:52Z</dcterms:modified>
</cp:coreProperties>
</file>