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876300"/>
            <a:ext cx="8915399" cy="3901081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Урок окружающего мира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95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02" y="624110"/>
            <a:ext cx="7644598" cy="5967564"/>
          </a:xfrm>
        </p:spPr>
      </p:pic>
    </p:spTree>
    <p:extLst>
      <p:ext uri="{BB962C8B-B14F-4D97-AF65-F5344CB8AC3E}">
        <p14:creationId xmlns:p14="http://schemas.microsoft.com/office/powerpoint/2010/main" val="4253630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smtClean="0"/>
              <a:t>   СПАСИБО </a:t>
            </a:r>
            <a:r>
              <a:rPr lang="ru-RU" sz="6000" b="1" dirty="0" smtClean="0"/>
              <a:t>ЗА УРОК!</a:t>
            </a:r>
            <a:endParaRPr lang="ru-RU" sz="6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МОЛОДЦЫ!!!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41806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Мы и наше здоровье</a:t>
            </a:r>
            <a:endParaRPr lang="ru-RU" sz="6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48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НАШЕ ПИТАНИЕ</a:t>
            </a:r>
            <a:endParaRPr lang="ru-RU" sz="6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7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ПИТАТЕЛЬНЫЕ ВЕЩЕСТВА: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БЕЛКИ</a:t>
            </a:r>
          </a:p>
          <a:p>
            <a:r>
              <a:rPr lang="ru-RU" sz="4800" b="1" dirty="0" smtClean="0"/>
              <a:t>ЖИРЫ</a:t>
            </a:r>
          </a:p>
          <a:p>
            <a:r>
              <a:rPr lang="ru-RU" sz="4800" b="1" dirty="0" smtClean="0"/>
              <a:t>УГЛЕВОДЫ</a:t>
            </a:r>
          </a:p>
          <a:p>
            <a:r>
              <a:rPr lang="ru-RU" sz="4800" b="1" dirty="0" smtClean="0"/>
              <a:t>ВИТАМИНЫ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075603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ПИЩЕВАРИТЕЛЬНАЯ СИСТЕМА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499" y="1264555"/>
            <a:ext cx="4482699" cy="5599442"/>
          </a:xfrm>
        </p:spPr>
      </p:pic>
    </p:spTree>
    <p:extLst>
      <p:ext uri="{BB962C8B-B14F-4D97-AF65-F5344CB8AC3E}">
        <p14:creationId xmlns:p14="http://schemas.microsoft.com/office/powerpoint/2010/main" val="208905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108200" y="1447800"/>
            <a:ext cx="4794876" cy="4463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/>
              <a:t>Вчера на обед я съел кашу с сахаром, какао со сладкой булочкой, кусок торта и шоколадку</a:t>
            </a:r>
            <a:endParaRPr lang="ru-RU" sz="40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840" y="1612900"/>
            <a:ext cx="5203560" cy="4419600"/>
          </a:xfrm>
        </p:spPr>
      </p:pic>
    </p:spTree>
    <p:extLst>
      <p:ext uri="{BB962C8B-B14F-4D97-AF65-F5344CB8AC3E}">
        <p14:creationId xmlns:p14="http://schemas.microsoft.com/office/powerpoint/2010/main" val="308298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1" y="163220"/>
            <a:ext cx="5219700" cy="652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1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Домашнее задание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9800" y="1638300"/>
            <a:ext cx="9294812" cy="427292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Учебник с. 138 – 141</a:t>
            </a:r>
          </a:p>
          <a:p>
            <a:r>
              <a:rPr lang="ru-RU" sz="4000" b="1" dirty="0" smtClean="0"/>
              <a:t>ТПО с. 79</a:t>
            </a:r>
          </a:p>
          <a:p>
            <a:r>
              <a:rPr lang="ru-RU" sz="4000" b="1" dirty="0" smtClean="0"/>
              <a:t>Дополнительно: ТПО с.78 № 1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8302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/>
              <a:t>Закончите предложения:</a:t>
            </a:r>
            <a:endParaRPr lang="ru-RU" sz="4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2800" y="1574800"/>
            <a:ext cx="9421812" cy="433642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Я узнал……</a:t>
            </a:r>
          </a:p>
          <a:p>
            <a:r>
              <a:rPr lang="ru-RU" sz="5400" b="1" dirty="0" smtClean="0"/>
              <a:t>Я понял……</a:t>
            </a:r>
          </a:p>
          <a:p>
            <a:r>
              <a:rPr lang="ru-RU" sz="5400" b="1" dirty="0" smtClean="0"/>
              <a:t>Мне было интересно…..</a:t>
            </a:r>
          </a:p>
          <a:p>
            <a:r>
              <a:rPr lang="ru-RU" sz="5400" b="1" dirty="0" smtClean="0"/>
              <a:t>Мне было трудно……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3863785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78</Words>
  <Application>Microsoft Office PowerPoint</Application>
  <PresentationFormat>Широкоэкранный</PresentationFormat>
  <Paragraphs>21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Урок окружающего мира</vt:lpstr>
      <vt:lpstr>Мы и наше здоровье</vt:lpstr>
      <vt:lpstr>НАШЕ ПИТАНИЕ</vt:lpstr>
      <vt:lpstr>ПИТАТЕЛЬНЫЕ ВЕЩЕСТВА:</vt:lpstr>
      <vt:lpstr>ПИЩЕВАРИТЕЛЬНАЯ СИСТЕМА</vt:lpstr>
      <vt:lpstr>Презентация PowerPoint</vt:lpstr>
      <vt:lpstr>Презентация PowerPoint</vt:lpstr>
      <vt:lpstr>Домашнее задание</vt:lpstr>
      <vt:lpstr>Закончите предложения:</vt:lpstr>
      <vt:lpstr>Презентация PowerPoint</vt:lpstr>
      <vt:lpstr>   СПАСИБО ЗА УРОК!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окружающего мира</dc:title>
  <dc:creator>Windows User</dc:creator>
  <cp:lastModifiedBy>Windows User</cp:lastModifiedBy>
  <cp:revision>3</cp:revision>
  <dcterms:created xsi:type="dcterms:W3CDTF">2020-12-14T15:26:29Z</dcterms:created>
  <dcterms:modified xsi:type="dcterms:W3CDTF">2020-12-14T15:45:59Z</dcterms:modified>
</cp:coreProperties>
</file>