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76" r:id="rId7"/>
    <p:sldId id="288" r:id="rId8"/>
    <p:sldId id="287" r:id="rId9"/>
    <p:sldId id="284" r:id="rId10"/>
    <p:sldId id="277" r:id="rId11"/>
    <p:sldId id="285" r:id="rId12"/>
    <p:sldId id="274" r:id="rId13"/>
    <p:sldId id="278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5AB551-733E-4F9F-A57B-825950987210}">
          <p14:sldIdLst>
            <p14:sldId id="256"/>
            <p14:sldId id="258"/>
            <p14:sldId id="260"/>
            <p14:sldId id="261"/>
            <p14:sldId id="262"/>
            <p14:sldId id="276"/>
            <p14:sldId id="288"/>
            <p14:sldId id="287"/>
            <p14:sldId id="284"/>
            <p14:sldId id="277"/>
            <p14:sldId id="285"/>
            <p14:sldId id="274"/>
            <p14:sldId id="278"/>
            <p14:sldId id="286"/>
          </p14:sldIdLst>
        </p14:section>
        <p14:section name="Раздел без заголовка" id="{B9213CB7-B5C4-4F97-B6D0-7C41CC3960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314"/>
    <a:srgbClr val="616411"/>
    <a:srgbClr val="DBCEC3"/>
    <a:srgbClr val="5E6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116" d="100"/>
          <a:sy n="116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58DD3-1E40-465B-8A9F-C321D1EC1541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23ACC-DE54-4E4E-BD37-4D6FB196C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5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6CAE6A-4382-4EFE-B488-3CB0CC201B62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7D07F1-2827-4915-B3A0-7C0EC361E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8560" y="4943090"/>
            <a:ext cx="9612560" cy="1752600"/>
          </a:xfrm>
        </p:spPr>
        <p:txBody>
          <a:bodyPr>
            <a:normAutofit fontScale="62500" lnSpcReduction="20000"/>
          </a:bodyPr>
          <a:lstStyle/>
          <a:p>
            <a:pPr marL="26988" indent="1949450" algn="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Коршуненко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Константиновна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6988" indent="1949450"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8" indent="1949450"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общеобразовательного учреждения</a:t>
            </a:r>
          </a:p>
          <a:p>
            <a:pPr marL="26988" indent="1949450"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</a:t>
            </a:r>
          </a:p>
          <a:p>
            <a:pPr marL="26988" indent="1949450"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 33 имени Героя Советского Союза Федора Афанасьевича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Лузана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8" indent="1949450" algn="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988" indent="2216150" algn="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82391" y="1379795"/>
            <a:ext cx="8015831" cy="88577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«Учитель года города Краснодара – 2024»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bg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«Учитель года города Краснодара – 2024»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chemeClr val="bg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 smtClean="0">
              <a:solidFill>
                <a:schemeClr val="bg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3200" b="1" kern="0" dirty="0">
              <a:solidFill>
                <a:schemeClr val="bg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Verdana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E1F4FF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/>
            </a:r>
            <a:br>
              <a:rPr lang="ru-RU" sz="2400" b="1" dirty="0">
                <a:solidFill>
                  <a:srgbClr val="E1F4FF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endParaRPr lang="ru-RU" sz="32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1439" y="249658"/>
            <a:ext cx="7406640" cy="82924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2265571"/>
            <a:ext cx="6912768" cy="70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60"/>
              </a:lnSpc>
              <a:spcBef>
                <a:spcPts val="375"/>
              </a:spcBef>
              <a:spcAft>
                <a:spcPts val="750"/>
              </a:spcAft>
            </a:pPr>
            <a:r>
              <a:rPr lang="ru-RU" sz="3200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Эффективные </a:t>
            </a:r>
            <a:r>
              <a:rPr lang="ru-RU" sz="32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</a:t>
            </a:r>
            <a:r>
              <a:rPr lang="ru-RU" sz="32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приёмы</a:t>
            </a:r>
          </a:p>
          <a:p>
            <a:pPr algn="ctr">
              <a:lnSpc>
                <a:spcPts val="1560"/>
              </a:lnSpc>
              <a:spcBef>
                <a:spcPts val="375"/>
              </a:spcBef>
              <a:spcAft>
                <a:spcPts val="750"/>
              </a:spcAft>
            </a:pPr>
            <a:r>
              <a:rPr lang="ru-RU" sz="32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32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сочинением</a:t>
            </a:r>
            <a:r>
              <a:rPr lang="ru-RU" sz="32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135" y="318833"/>
            <a:ext cx="777686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Даймонд</a:t>
            </a:r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8135" y="4180344"/>
            <a:ext cx="777686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развивает речь детей, обогащает словарный запас;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в учебном материале наиболее важные элементы;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идею (ключевую фразу).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135" y="1340768"/>
            <a:ext cx="7776864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Даймонд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особая форма написания текста, которая помогает выразить свои мысли более стройно и ярко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Даймонд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творческая работа, по форме представляет 7-стишие.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895528" y="3537593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80069"/>
            <a:ext cx="3173716" cy="436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3487844" cy="4797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3117318" cy="3960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460432"/>
            <a:ext cx="777686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Даймонд</a:t>
            </a:r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3628" y="332656"/>
            <a:ext cx="777686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</a:t>
            </a:r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3628" y="3524610"/>
            <a:ext cx="777686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ребёнка к книге, заинтересовать, показать насколько интересен сюжет.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3628" y="1209714"/>
            <a:ext cx="7776864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рекламно-иллюстративного характера, объединяющий литературу, визуальное искусство и знания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интернет-технологий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продолжительностью не более 3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  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932040" y="282795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yulia\Downloads\ушинск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14173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yulia\Downloads\книж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14173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59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592" y="347810"/>
            <a:ext cx="777686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1592" y="3493402"/>
            <a:ext cx="7870781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интерес к изучаемому материалу;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образное мышление;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творческие способности учащихся;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и воображение;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вырабатывается способность к анализу;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 время, отводимое на запоминание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1592" y="1484784"/>
            <a:ext cx="7823823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особое стихотворение, которое возникает в результате анализа и синтеза информации. 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920004" y="2787234"/>
            <a:ext cx="360040" cy="653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592" y="347810"/>
            <a:ext cx="777686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92" y="1124744"/>
            <a:ext cx="7776863" cy="55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91198" y="285574"/>
            <a:ext cx="459995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«Писать всегда трудно,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чем труднее, тем лучше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выходит».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2402" y="2060848"/>
            <a:ext cx="2757582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неточное понимание темы, расширение или сужение;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определить круг проблем;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выборе литературного материала.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28110" y="1844824"/>
            <a:ext cx="3011841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 неохотно читают тексты по  литературе, от этого  не могут грамотно выразить свою мысль,  затруднено также творческое мышление  и навыки грамотного письма.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65720" y="4770436"/>
            <a:ext cx="8134264" cy="207259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4139952" y="3196156"/>
            <a:ext cx="2102450" cy="10801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332656"/>
            <a:ext cx="576064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604" y="1862592"/>
            <a:ext cx="8028892" cy="20621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Важнейшая задача </a:t>
            </a:r>
            <a:r>
              <a:rPr lang="ru-RU" sz="3200" b="1" dirty="0">
                <a:solidFill>
                  <a:schemeClr val="bg1"/>
                </a:solidFill>
              </a:rPr>
              <a:t>учителя - качественная подготовка школьников к успешному </a:t>
            </a:r>
            <a:r>
              <a:rPr lang="ru-RU" sz="3200" b="1" dirty="0" smtClean="0">
                <a:solidFill>
                  <a:schemeClr val="bg1"/>
                </a:solidFill>
              </a:rPr>
              <a:t>написанию ОГЭ, итогового сочинения, ЕГЭ.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un9-10.userapi.com/impg/8DOQHvgYYKLiragJfL2qTEi8L_ZXFIxumbZniw/gheOOHwSPH8.jpg?size=604x345&amp;quality=96&amp;sign=f0dd2f7643cd449f1bf2a2928bd3a7d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3252043" cy="18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4824028" y="1126452"/>
            <a:ext cx="360040" cy="658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sun9-19.userapi.com/impg/mvfn1FFMc76W_4HZj7C7RP8u2O1OcO0gPpuVNg/G3k38zx23Yw.jpg?size=807x720&amp;quality=95&amp;sign=955135a6ec23e9bc07e030d4434cbe30&amp;c_uniq_tag=b1w93JxkN5tlz3eZHMEpuij_8xhI_z-8FhqKEKScGVU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73457"/>
            <a:ext cx="2838202" cy="25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3292" y="269493"/>
            <a:ext cx="795754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Теоретическое обоснование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0391" y="2622976"/>
            <a:ext cx="2928958" cy="132343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написания сочинения необходимо развивать следующие умения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2374" y="1786749"/>
            <a:ext cx="4680520" cy="4031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рассуждать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предложенную тему;</a:t>
            </a:r>
          </a:p>
          <a:p>
            <a:pPr lvl="0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литературный материал для аргументации своей позиции;</a:t>
            </a:r>
          </a:p>
          <a:p>
            <a:pPr lvl="0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 выражать мысли;</a:t>
            </a:r>
          </a:p>
          <a:p>
            <a:pPr lvl="0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и совершенствовать результаты собственной речевой деятельности.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103175" y="3122673"/>
            <a:ext cx="293025" cy="324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54" y="222621"/>
            <a:ext cx="800102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сочинением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русского языка и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литературы: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54" y="2697882"/>
            <a:ext cx="8001023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биографии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Кластер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Даймонд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" name="AutoShape 2" descr="Книга &quot;Spotlight 2: Student's Book / Английский язык. 2 класс. Учебник&quot; –  купить книгу ISBN 978-5-09-042663-3 с быстрой доставкой в интернет-магазине 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Книга &quot;Spotlight 2: Student's Book / Английский язык. 2 класс. Учебник&quot; –  купить книгу ISBN 978-5-09-042663-3 с быстрой доставкой в интернет-магазине 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Книга &quot;Spotlight 2: Student's Book / Английский язык. 2 класс. Учебник&quot; –  купить книгу ISBN 978-5-09-042663-3 с быстрой доставкой в интернет-магазине 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8954" y="282560"/>
            <a:ext cx="777686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БИОГРАФИЧЕСКИЙ МЕТОД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8954" y="3102361"/>
            <a:ext cx="777686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омогает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услышать голос писателя, увидеть своеобразие его личности, характера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судьбы.</a:t>
            </a:r>
            <a:r>
              <a:rPr lang="ru-RU" sz="2400" dirty="0" smtClean="0"/>
              <a:t>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3219" y="1703128"/>
            <a:ext cx="777686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писателей. 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797346" y="2348880"/>
            <a:ext cx="360040" cy="658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54" y="4003966"/>
            <a:ext cx="3528392" cy="2565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50901"/>
            <a:ext cx="3755750" cy="273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8954" y="282560"/>
            <a:ext cx="777686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ОПОРНЫХ КОНСПЕКТОВ. 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8954" y="3128466"/>
            <a:ext cx="77768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глубже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разобраться в изучаемом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материале, сконцентрировать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трудных местах изучаемого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3219" y="1703128"/>
            <a:ext cx="7776864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окращенная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символическая запись изучаемого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797346" y="2516920"/>
            <a:ext cx="360040" cy="658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9" y="4437112"/>
            <a:ext cx="3240360" cy="23559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69" y="4558271"/>
            <a:ext cx="3158014" cy="2296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65" y="4437112"/>
            <a:ext cx="3171053" cy="23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8955" y="292721"/>
            <a:ext cx="777686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3219" y="4725144"/>
            <a:ext cx="777686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омогает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ключевые понятия, события, явления, о которых пойдет речь в сочинении.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2862" y="1628800"/>
            <a:ext cx="7776864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– это педагогическая стратегия, которая позволяет ученикам свободно размышлять над какой-либо темой, дает доступ к собственным знаниям, пониманию или представлениям об определенной теме, а также развивает память и пространственное мышление.  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004048" y="4041641"/>
            <a:ext cx="360040" cy="658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38" y="1124744"/>
            <a:ext cx="3330780" cy="4581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8954" y="282560"/>
            <a:ext cx="777686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r>
              <a:rPr lang="ru-RU" sz="4000" b="1" dirty="0" smtClean="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97648"/>
            <a:ext cx="4320480" cy="4365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58596"/>
            <a:ext cx="386252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1356</TotalTime>
  <Words>372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Corbel</vt:lpstr>
      <vt:lpstr>Gill Sans MT</vt:lpstr>
      <vt:lpstr>Symbol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Английский</dc:creator>
  <cp:lastModifiedBy>User</cp:lastModifiedBy>
  <cp:revision>154</cp:revision>
  <dcterms:created xsi:type="dcterms:W3CDTF">2022-03-14T09:03:09Z</dcterms:created>
  <dcterms:modified xsi:type="dcterms:W3CDTF">2024-04-04T17:05:15Z</dcterms:modified>
</cp:coreProperties>
</file>