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7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7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6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2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7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4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1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2FBE-C6EB-415D-97E4-94495EF90EC9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531F-48C8-4457-9B75-19832D8E1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4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2375"/>
            <a:ext cx="4355976" cy="102179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Термометр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168"/>
            <a:ext cx="4276590" cy="547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16" y="3388976"/>
            <a:ext cx="33337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0" t="5537" r="7166" b="5302"/>
          <a:stretch/>
        </p:blipFill>
        <p:spPr bwMode="auto">
          <a:xfrm>
            <a:off x="6372200" y="122375"/>
            <a:ext cx="1872208" cy="330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60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82878"/>
            <a:ext cx="3456384" cy="868958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Флюгер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2" y="1379229"/>
            <a:ext cx="4214440" cy="54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29520"/>
          <a:stretch/>
        </p:blipFill>
        <p:spPr bwMode="auto">
          <a:xfrm>
            <a:off x="5107506" y="1379228"/>
            <a:ext cx="4014742" cy="54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2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3240360" cy="65293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Барометр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520"/>
            <a:ext cx="392523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81" y="2996952"/>
            <a:ext cx="5084419" cy="37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47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2684984" cy="85010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Гигрометр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7829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7013" cy="34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64592"/>
            <a:ext cx="4471149" cy="28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58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Термометр</vt:lpstr>
      <vt:lpstr>Флюгер</vt:lpstr>
      <vt:lpstr>Барометр</vt:lpstr>
      <vt:lpstr>Гигрометр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Термометр</dc:title>
  <dc:creator>Wall Aks</dc:creator>
  <cp:lastModifiedBy>Wall Aks</cp:lastModifiedBy>
  <cp:revision>2</cp:revision>
  <dcterms:created xsi:type="dcterms:W3CDTF">2022-11-29T02:55:13Z</dcterms:created>
  <dcterms:modified xsi:type="dcterms:W3CDTF">2022-11-29T03:11:25Z</dcterms:modified>
</cp:coreProperties>
</file>