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329" r:id="rId2"/>
    <p:sldId id="328" r:id="rId3"/>
    <p:sldId id="330" r:id="rId4"/>
    <p:sldId id="331" r:id="rId5"/>
    <p:sldId id="332" r:id="rId6"/>
    <p:sldId id="333" r:id="rId7"/>
    <p:sldId id="315" r:id="rId8"/>
    <p:sldId id="320" r:id="rId9"/>
    <p:sldId id="316" r:id="rId10"/>
    <p:sldId id="317" r:id="rId11"/>
    <p:sldId id="313" r:id="rId12"/>
    <p:sldId id="321" r:id="rId13"/>
    <p:sldId id="322" r:id="rId14"/>
    <p:sldId id="324" r:id="rId15"/>
    <p:sldId id="323" r:id="rId16"/>
    <p:sldId id="32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99FF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42862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«Детский сад № 22» г. Рязань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Литературно-музыкальный вечер по творчеству А. Л.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семейно-творческое мероприятие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рамках Года семьи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4929199"/>
            <a:ext cx="4143404" cy="1357322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Подготовили и провели: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Ерчева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Т.С.,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 высшей квалификационной категории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Воронина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Н.В., Крылова Н.Н.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mpic/4012481/img_id5602833406766301219.png/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511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dvour.ru/wp-content/uploads/e/3/a/e3abda226dcc00e69a5caf73d9811ce7.jpeg"/>
          <p:cNvPicPr/>
          <p:nvPr/>
        </p:nvPicPr>
        <p:blipFill>
          <a:blip r:embed="rId2"/>
          <a:srcRect l="1122"/>
          <a:stretch>
            <a:fillRect/>
          </a:stretch>
        </p:blipFill>
        <p:spPr bwMode="auto">
          <a:xfrm>
            <a:off x="785786" y="428604"/>
            <a:ext cx="760206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560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49" y="571480"/>
            <a:ext cx="8266587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87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pik.pro/izobr/uploads/posts/2023-02/1677552927_papik-pro-p-illyustratsiya-k-stikhotvoreniyu-agnii-bar-4.jpg"/>
          <p:cNvPicPr/>
          <p:nvPr/>
        </p:nvPicPr>
        <p:blipFill>
          <a:blip r:embed="rId2"/>
          <a:srcRect l="2235" t="1147"/>
          <a:stretch>
            <a:fillRect/>
          </a:stretch>
        </p:blipFill>
        <p:spPr bwMode="auto">
          <a:xfrm>
            <a:off x="785786" y="357166"/>
            <a:ext cx="76438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160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994938" cy="58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9404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hildtoys.ru/wp-content/uploads/2016/12/kukla-bar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2656"/>
            <a:ext cx="6742531" cy="60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9299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toyway.ru/upload/iblock/66d/%D0%A0%D0%BE%D1%81%D0%BC%D1%8D%D0%BD%2023684ros.jp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4057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5" y="571481"/>
            <a:ext cx="8215370" cy="1285884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Литературно-музыкальный вечер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творчеству А. Л.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Барто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985274"/>
            <a:ext cx="3286148" cy="44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llustrators.ru/uploads/illustration/image/852927/%D1%8F_%D0%B7%D0%BD%D0%B0%D1%8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311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cf.ppt-online.org/files1/slide/o/oRUXb5jGdLHaCMvwuJfmFN8zr0DyAW6QitYqPZVes9/slide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cb.alchevsk.su/wp-content/uploads/barto-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22.userapi.com/impg/SrPogaAqm8Ull-c84grbQVQgW1UW2AKiMJBKUg/axLAtdCnogk.jpg?size=604x453&amp;quality=95&amp;sign=167b7ca304157abdb8a5c3c3971fdb0b&amp;c_uniq_tag=zcwjqyxq1KdNUbCZsYZdKE1Lu4KxJ8ed5w1iHaBQP3Y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sCtSkGSamZ0/maxresdefault.jpg"/>
          <p:cNvPicPr/>
          <p:nvPr/>
        </p:nvPicPr>
        <p:blipFill>
          <a:blip r:embed="rId2"/>
          <a:srcRect l="12507" r="13095"/>
          <a:stretch>
            <a:fillRect/>
          </a:stretch>
        </p:blipFill>
        <p:spPr bwMode="auto">
          <a:xfrm>
            <a:off x="642910" y="428604"/>
            <a:ext cx="8001056" cy="59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402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grafic/uploads/posts/2023-09/1695899337_gas-kvas-com-p-kartinki-k-stikham-agnii-barto-k-stikham-13.jpg"/>
          <p:cNvPicPr/>
          <p:nvPr/>
        </p:nvPicPr>
        <p:blipFill>
          <a:blip r:embed="rId2"/>
          <a:srcRect l="1764" r="2190"/>
          <a:stretch>
            <a:fillRect/>
          </a:stretch>
        </p:blipFill>
        <p:spPr bwMode="auto">
          <a:xfrm>
            <a:off x="785786" y="428604"/>
            <a:ext cx="77867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705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grafic/uploads/posts/2023-10/1696471180_gas-kvas-com-p-kartinki-k-stikham-barto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9156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23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     Муниципальное бюджетное дошкольное образовательное учреждение  «Детский сад № 22» г. Рязань    «Литературно-музыкальный вечер по творчеству А. Л. Барто» (семейно-творческое мероприятие в рамках Года семьи) </vt:lpstr>
      <vt:lpstr>Литературно-музыкальный вечер  по творчеству А. Л. Барто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Microstar</dc:creator>
  <cp:lastModifiedBy>Microsoft</cp:lastModifiedBy>
  <cp:revision>174</cp:revision>
  <dcterms:created xsi:type="dcterms:W3CDTF">2015-06-26T07:33:56Z</dcterms:created>
  <dcterms:modified xsi:type="dcterms:W3CDTF">2024-03-17T09:03:31Z</dcterms:modified>
</cp:coreProperties>
</file>