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8E51E20-69AD-47F4-8293-EAEFB614B6EB}" type="datetimeFigureOut">
              <a:rPr lang="ru-RU" smtClean="0"/>
              <a:t>11.12.2022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5CE6611-A8E9-42BF-8A3F-04C9BAD9F45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:\геоквантум\Конструкт О.А. Абрамова\Фото к презентации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54" y="116632"/>
            <a:ext cx="8796469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6629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:\геоквантум\Конструкт О.А. Абрамова\Фото к презентации\10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686" y="476672"/>
            <a:ext cx="8834029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28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:\геоквантум\Конструкт О.А. Абрамова\Фото к презентации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37" y="260648"/>
            <a:ext cx="8820472" cy="631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6573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M:\геоквантум\Конструкт О.А. Абрамова\Фото к презентации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37134" cy="658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873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:\геоквантум\Конструкт О.А. Абрамова\Фото к презентации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" y="131369"/>
            <a:ext cx="8487668" cy="6547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302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M:\геоквантум\Конструкт О.А. Абрамова\Фото к презентации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64" y="44624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:\геоквантум\Конструкт О.А. Абрамова\Фото к презентации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23970" cy="60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25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геоквантум\Конструкт О.А. Абрамова\Фото к презентации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860476" cy="5344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геоквантум\Конструкт О.А. Абрамова\Фото к презентации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126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M:\геоквантум\Конструкт О.А. Абрамова\Фото к презентации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057" y="143063"/>
            <a:ext cx="8700459" cy="652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9100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:\геоквантум\Конструкт О.А. Абрамова\Фото к презентации\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6" b="11973"/>
          <a:stretch/>
        </p:blipFill>
        <p:spPr bwMode="auto">
          <a:xfrm>
            <a:off x="251520" y="188640"/>
            <a:ext cx="8680696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9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M:\геоквантум\Конструкт О.А. Абрамова\Фото к презентации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07" y="11663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5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:\геоквантум\Конструкт О.А. Абрамова\Фото к презентации\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8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8859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:\геоквантум\Конструкт О.А. Абрамова\Фото к презентации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964488" cy="64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21015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- КРАСНА</dc:title>
  <dc:creator>User</dc:creator>
  <cp:lastModifiedBy>Саша-Илья</cp:lastModifiedBy>
  <cp:revision>32</cp:revision>
  <dcterms:created xsi:type="dcterms:W3CDTF">2016-03-17T10:34:58Z</dcterms:created>
  <dcterms:modified xsi:type="dcterms:W3CDTF">2022-12-11T15:20:23Z</dcterms:modified>
</cp:coreProperties>
</file>