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21A6AA84-868E-45D1-898A-E3852F6F843E}">
          <p14:sldIdLst>
            <p14:sldId id="256"/>
            <p14:sldId id="257"/>
            <p14:sldId id="258"/>
            <p14:sldId id="259"/>
            <p14:sldId id="260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A0BE-8577-4CF6-B4BA-FACFFDDAA2E0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54BFD-2B81-4D3A-8BB8-4E7411200E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4140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A0BE-8577-4CF6-B4BA-FACFFDDAA2E0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54BFD-2B81-4D3A-8BB8-4E7411200E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950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A0BE-8577-4CF6-B4BA-FACFFDDAA2E0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54BFD-2B81-4D3A-8BB8-4E7411200E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488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A0BE-8577-4CF6-B4BA-FACFFDDAA2E0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54BFD-2B81-4D3A-8BB8-4E7411200E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7851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A0BE-8577-4CF6-B4BA-FACFFDDAA2E0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54BFD-2B81-4D3A-8BB8-4E7411200E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2517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A0BE-8577-4CF6-B4BA-FACFFDDAA2E0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54BFD-2B81-4D3A-8BB8-4E7411200E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314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A0BE-8577-4CF6-B4BA-FACFFDDAA2E0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54BFD-2B81-4D3A-8BB8-4E7411200E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39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A0BE-8577-4CF6-B4BA-FACFFDDAA2E0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54BFD-2B81-4D3A-8BB8-4E7411200E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803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A0BE-8577-4CF6-B4BA-FACFFDDAA2E0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54BFD-2B81-4D3A-8BB8-4E7411200E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921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A0BE-8577-4CF6-B4BA-FACFFDDAA2E0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54BFD-2B81-4D3A-8BB8-4E7411200E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4243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3A0BE-8577-4CF6-B4BA-FACFFDDAA2E0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54BFD-2B81-4D3A-8BB8-4E7411200E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8544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3A0BE-8577-4CF6-B4BA-FACFFDDAA2E0}" type="datetimeFigureOut">
              <a:rPr lang="ru-RU" smtClean="0"/>
              <a:t>28.11.2022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54BFD-2B81-4D3A-8BB8-4E7411200E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260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pressa.tv/uploads/posts/2020-02/1580981514_pressa_tv_1580981469.jp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litres.ru/olga-gromova-3/valhen/?lfrom=1023009090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ww.litres.ru/evgeniya-pasternak/vremya-vsegda-horoshee/?lfrom=1023009090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57126" y="260648"/>
            <a:ext cx="7772400" cy="1470025"/>
          </a:xfrm>
          <a:noFill/>
          <a:ln>
            <a:solidFill>
              <a:schemeClr val="bg1"/>
            </a:solidFill>
          </a:ln>
        </p:spPr>
        <p:txBody>
          <a:bodyPr/>
          <a:lstStyle/>
          <a:p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Презентация к библиотечному уроку</a:t>
            </a:r>
            <a:endParaRPr lang="ru-RU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33388" y="1988840"/>
            <a:ext cx="7819876" cy="36004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«Книги – самые, самые…»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Рисунок 3" descr="C:\Users\admin\Desktop\knigi-lentochka-bantik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620" y="3273935"/>
            <a:ext cx="4705413" cy="29766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459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top10a.ru/wp-content/uploads/2019/11/9-150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692696"/>
            <a:ext cx="4392488" cy="55446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385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top10a.ru/wp-content/uploads/2019/11/8-163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08720"/>
            <a:ext cx="7048500" cy="49095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214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 </a:t>
            </a:r>
            <a:r>
              <a:rPr lang="ru-RU" sz="3600" b="1" i="1" dirty="0">
                <a:solidFill>
                  <a:schemeClr val="accent1">
                    <a:lumMod val="75000"/>
                  </a:schemeClr>
                </a:solidFill>
              </a:rPr>
              <a:t>Самая большая в мире книга ручной работы</a:t>
            </a:r>
            <a:endParaRPr lang="ru-RU" sz="36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Объект 3" descr="https://pressa.tv/uploads/posts/2020-02/thumbs/1580981514_pressa_tv_1580981469.jpg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851" y="1600200"/>
            <a:ext cx="6784297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983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</a:rPr>
              <a:t>Самые маленькие книги</a:t>
            </a:r>
            <a:endParaRPr lang="ru-RU" sz="32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Объект 3" descr="самая маленькая книга в мире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700808"/>
            <a:ext cx="5981650" cy="42136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718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самая маленькая книга в мире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24744"/>
            <a:ext cx="6336704" cy="46085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4701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avatars.dzeninfra.ru/get-zen_doc/1245197/pub_5cd7f4d65bca0f00b018e0c8_5cdae8c609cf5200b10a8f23/scale_2400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980728"/>
            <a:ext cx="6329677" cy="47133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872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</a:rPr>
              <a:t>Самые ценные и дорогие книги</a:t>
            </a:r>
            <a:endParaRPr lang="ru-RU" sz="32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Объект 3" descr="C:\Users\admin\Desktop\цен.книги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84784"/>
            <a:ext cx="6389077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012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Описание: &#10;Главное произведение Джеффри Чосера, которое он написал в конце ХIV века на среднеанглийском языке, так и не было завершено. Состоит из 22 стихотворных новелл, объединенных общим сюжетом.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96752"/>
            <a:ext cx="6590476" cy="4680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432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&#10;Правитель Саксонии и Баварии, герцог Генрих Лев, в 1188 году заказал себе этот дивный манускрипт. 266 страниц рукописи включают 50 иллюстраций в непревзойденном романском стиле. Шедевр среди похожих манускриптов XII века. После бегства герцога с престола, манускрипт долго не могли найти. В 1983 году немецкое правительство выкупило рукопись за $11,7 млн.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764704"/>
            <a:ext cx="6023849" cy="53614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345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</a:rPr>
              <a:t>Книги для подростков</a:t>
            </a:r>
            <a:endParaRPr lang="ru-RU" sz="32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Объект 3" descr="Вальхен, Ольга Громова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15" y="1600200"/>
            <a:ext cx="7922369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519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603448"/>
            <a:ext cx="9036496" cy="3672408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</a:rPr>
              <a:t>Книги – это корабли мысли, странствующие по волнам времени и бережно несущие свой драгоценный груз от поколения к поколению</a:t>
            </a:r>
            <a:b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b="1" i="1" dirty="0" err="1" smtClean="0">
                <a:solidFill>
                  <a:schemeClr val="accent1">
                    <a:lumMod val="75000"/>
                  </a:schemeClr>
                </a:solidFill>
              </a:rPr>
              <a:t>Фрэнсис</a:t>
            </a: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</a:rPr>
              <a:t> Бэкон</a:t>
            </a:r>
            <a:endParaRPr lang="ru-RU" sz="28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2" descr="http://blog.mann-ivanov-ferber.ru/wp-content/uploads/2015/10/Kniga-sude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708920"/>
            <a:ext cx="5876132" cy="3332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7258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С кем бы побегать», Давид Гроссман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6752"/>
            <a:ext cx="7922369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502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Время всегда хорошее, Евгения Пастернак, Андрей Жвалевский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6752"/>
            <a:ext cx="7922369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622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04664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</a:rPr>
              <a:t>В книгах заключено особо очарование; книги вызывают в нас наслаждение: они разговаривают с нами, дают нам добрый совет они становятся живыми друзьями для нас.</a:t>
            </a:r>
            <a:b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</a:rPr>
              <a:t>Ф. Петрарка</a:t>
            </a:r>
            <a:endParaRPr lang="ru-RU" sz="28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Рисунок 4" descr="Топ 10 САМЫХ ДОРОГИХ КНИГ В МИРЕ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323" y="2786468"/>
            <a:ext cx="5609805" cy="37816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300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i="1" dirty="0" smtClean="0">
                <a:solidFill>
                  <a:schemeClr val="accent1">
                    <a:lumMod val="75000"/>
                  </a:schemeClr>
                </a:solidFill>
              </a:rPr>
              <a:t>Спасибо за внимание!</a:t>
            </a:r>
            <a:br>
              <a:rPr lang="ru-RU" sz="4000" b="1" i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4000" b="1" i="1" dirty="0" smtClean="0">
                <a:solidFill>
                  <a:schemeClr val="accent1">
                    <a:lumMod val="75000"/>
                  </a:schemeClr>
                </a:solidFill>
              </a:rPr>
              <a:t>Читайте, наслаждайтесь чтением и не выпускайте книгу из рук!</a:t>
            </a:r>
            <a:endParaRPr lang="ru-RU" sz="4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8" name="Picture 4" descr="C:\Users\admin\Desktop\post_5993792e306b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170" y="3212976"/>
            <a:ext cx="5501793" cy="3305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063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</a:rPr>
              <a:t>Самые большие и тяжёлые книги</a:t>
            </a:r>
            <a:endParaRPr lang="ru-RU" sz="32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Объект 3" descr="http://cdn01.ru/files/users/images/2a/e4/2ae4b448e8792140f9a581fc849a7066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00808"/>
            <a:ext cx="7272808" cy="48245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200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top10a.ru/wp-content/uploads/2019/11/7-164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96752"/>
            <a:ext cx="6552728" cy="47525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166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</a:rPr>
              <a:t>Самые старые книги</a:t>
            </a:r>
            <a:endParaRPr lang="ru-RU" sz="32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Объект 3" descr="C:\Users\admin\Desktop\10-147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88840"/>
            <a:ext cx="8229600" cy="35593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290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avatars.dzeninfra.ru/get-zen_doc/1895133/pub_5cd7f4d65bca0f00b018e0c8_5cdae98ed3406000b2de4202/scale_2400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8229600" cy="44127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264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</a:rPr>
              <a:t>Самая толстая книга</a:t>
            </a:r>
            <a:endParaRPr lang="ru-RU" sz="32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Объект 3" descr="http://hontos.ru/wp-content/uploads/2014/03/normal_1341848281111111111111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00808"/>
            <a:ext cx="6264696" cy="42484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952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 </a:t>
            </a:r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</a:rPr>
              <a:t>Книги, в которых  больше всего слов </a:t>
            </a:r>
            <a:endParaRPr lang="ru-RU" sz="32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Объект 3" descr="https://top10a.ru/wp-content/uploads/2019/11/1-142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209" y="1600200"/>
            <a:ext cx="6763581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361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C:\Users\admin\Desktop\udivitelnye-knigi-mira18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68760"/>
            <a:ext cx="7241540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973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101</Words>
  <Application>Microsoft Office PowerPoint</Application>
  <PresentationFormat>Экран (4:3)</PresentationFormat>
  <Paragraphs>13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к библиотечному уроку</vt:lpstr>
      <vt:lpstr>Книги – это корабли мысли, странствующие по волнам времени и бережно несущие свой драгоценный груз от поколения к поколению Фрэнсис Бэкон</vt:lpstr>
      <vt:lpstr>Самые большие и тяжёлые книги</vt:lpstr>
      <vt:lpstr>Презентация PowerPoint</vt:lpstr>
      <vt:lpstr>Самые старые книги</vt:lpstr>
      <vt:lpstr>Презентация PowerPoint</vt:lpstr>
      <vt:lpstr>Самая толстая книга</vt:lpstr>
      <vt:lpstr> Книги, в которых  больше всего слов </vt:lpstr>
      <vt:lpstr>Презентация PowerPoint</vt:lpstr>
      <vt:lpstr>Презентация PowerPoint</vt:lpstr>
      <vt:lpstr>Презентация PowerPoint</vt:lpstr>
      <vt:lpstr> Самая большая в мире книга ручной работы</vt:lpstr>
      <vt:lpstr>Самые маленькие книги</vt:lpstr>
      <vt:lpstr>Презентация PowerPoint</vt:lpstr>
      <vt:lpstr>Презентация PowerPoint</vt:lpstr>
      <vt:lpstr>Самые ценные и дорогие книги</vt:lpstr>
      <vt:lpstr>Презентация PowerPoint</vt:lpstr>
      <vt:lpstr>Презентация PowerPoint</vt:lpstr>
      <vt:lpstr>Книги для подростков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Библиотечный урок</dc:title>
  <dc:creator>admin</dc:creator>
  <cp:lastModifiedBy>admin</cp:lastModifiedBy>
  <cp:revision>11</cp:revision>
  <dcterms:created xsi:type="dcterms:W3CDTF">2022-11-27T09:05:20Z</dcterms:created>
  <dcterms:modified xsi:type="dcterms:W3CDTF">2022-11-28T05:48:50Z</dcterms:modified>
</cp:coreProperties>
</file>