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1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10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9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5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3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3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3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9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9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1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96B8523-53DC-4AFB-A25C-0958ABA65D3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C9E0005-6470-4205-BE08-FB356364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5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475220" cy="21865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Муниципальное бюджетное общеобразовательное учреждение Школа «триумф» ДО 45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Консультация из опыта работы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Тема: «</a:t>
            </a:r>
            <a:r>
              <a:rPr lang="ru-RU" sz="2800" dirty="0" smtClean="0">
                <a:solidFill>
                  <a:srgbClr val="FF0000"/>
                </a:solidFill>
              </a:rPr>
              <a:t>Игры-драматизации </a:t>
            </a:r>
            <a:r>
              <a:rPr lang="ru-RU" sz="2800" dirty="0" smtClean="0">
                <a:solidFill>
                  <a:srgbClr val="FF0000"/>
                </a:solidFill>
              </a:rPr>
              <a:t>в режимных моментах </a:t>
            </a:r>
            <a:r>
              <a:rPr lang="ru-RU" sz="2800" dirty="0" smtClean="0">
                <a:solidFill>
                  <a:srgbClr val="FF0000"/>
                </a:solidFill>
              </a:rPr>
              <a:t>группы»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517232"/>
            <a:ext cx="6480720" cy="15841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кв. категории </a:t>
            </a:r>
            <a:r>
              <a:rPr lang="ru-RU" dirty="0" smtClean="0">
                <a:solidFill>
                  <a:schemeClr val="tx1"/>
                </a:solidFill>
              </a:rPr>
              <a:t>: Чуринова Н. 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Беседа.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Кисонька-</a:t>
            </a:r>
            <a:r>
              <a:rPr lang="ru-RU" dirty="0" err="1" smtClean="0">
                <a:solidFill>
                  <a:srgbClr val="FF0000"/>
                </a:solidFill>
              </a:rPr>
              <a:t>Мурысенька</a:t>
            </a:r>
            <a:r>
              <a:rPr lang="ru-RU" dirty="0" smtClean="0">
                <a:solidFill>
                  <a:srgbClr val="FF0000"/>
                </a:solidFill>
              </a:rPr>
              <a:t>, где была…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Алексей\Desktop\дети\IMG_20231201_164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5276"/>
            <a:ext cx="3384376" cy="49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дети\IMG_20231201_163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7320"/>
            <a:ext cx="3312368" cy="48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0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0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Пробуждение.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ей\Desktop\дети\IMG_20231117_151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986087" cy="56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6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52" y="260648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КГН. Учим мыть руки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Мойдодыр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лексей\Desktop\дети\IMG_20231128_074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5"/>
            <a:ext cx="3384376" cy="52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4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260648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Уложу я куклу спать. Колыбельная.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Алексей\Desktop\дети\IMG_20231128_122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63" y="1412776"/>
            <a:ext cx="3744416" cy="52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8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72" y="257508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Айболит.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Учит </a:t>
            </a:r>
            <a:r>
              <a:rPr lang="ru-RU" dirty="0" smtClean="0">
                <a:solidFill>
                  <a:srgbClr val="FF0000"/>
                </a:solidFill>
              </a:rPr>
              <a:t>чистить зубки.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лексей\Desktop\дети\IMG_20231114_102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3868"/>
            <a:ext cx="3288950" cy="47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дети\IMG_20231114_10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45" y="1700807"/>
            <a:ext cx="3278139" cy="46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06640" cy="13563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КГН. Я люблю свою лошадку…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лексей\Desktop\дети\IMG_20231127_155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16" y="1052736"/>
            <a:ext cx="3816424" cy="55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7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04" y="0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Прогулка.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Мы </a:t>
            </a:r>
            <a:r>
              <a:rPr lang="ru-RU" dirty="0" smtClean="0">
                <a:solidFill>
                  <a:srgbClr val="FF0000"/>
                </a:solidFill>
              </a:rPr>
              <a:t>едем, едем, едем.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Алексей\Desktop\дети\IMG_20231114_114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6004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8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89" y="260648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Развитие речи.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Теремок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лексей\Desktop\дети\IMG_20231120_101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9265"/>
            <a:ext cx="3377992" cy="49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Desktop\дети\IMG_20231120_101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4893"/>
            <a:ext cx="3384376" cy="49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5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88" y="342723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ПОЗНАВАТЕЛЬНОЕ РАЗВИТИЕ.ФЭМП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лексей\Desktop\дети\IMG_20231128_10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2020"/>
            <a:ext cx="3369082" cy="49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дети\IMG_20231128_100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69" y="1582020"/>
            <a:ext cx="3240360" cy="49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9108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52</TotalTime>
  <Words>59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Corbel</vt:lpstr>
      <vt:lpstr>Базис</vt:lpstr>
      <vt:lpstr>Муниципальное бюджетное общеобразовательное учреждение Школа «триумф» ДО 45     Консультация из опыта работы   Тема: «Игры-драматизации в режимных моментах группы»</vt:lpstr>
      <vt:lpstr>Пробуждение. </vt:lpstr>
      <vt:lpstr>КГН. Учим мыть руки. Мойдодыр.</vt:lpstr>
      <vt:lpstr>Уложу я куклу спать. Колыбельная. </vt:lpstr>
      <vt:lpstr>Айболит.  Учит чистить зубки.</vt:lpstr>
      <vt:lpstr>КГН. Я люблю свою лошадку…</vt:lpstr>
      <vt:lpstr>Прогулка.  Мы едем, едем, едем.</vt:lpstr>
      <vt:lpstr>Развитие речи.  Теремок.</vt:lpstr>
      <vt:lpstr>ПОЗНАВАТЕЛЬНОЕ РАЗВИТИЕ.ФЭМП. </vt:lpstr>
      <vt:lpstr>Беседа.  Кисонька-Мурысенька, где была…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Игры-драматизации в режимных моментах группы</dc:title>
  <dc:creator>Алексей</dc:creator>
  <cp:lastModifiedBy>Старший воспитатель</cp:lastModifiedBy>
  <cp:revision>8</cp:revision>
  <dcterms:created xsi:type="dcterms:W3CDTF">2023-12-07T08:38:36Z</dcterms:created>
  <dcterms:modified xsi:type="dcterms:W3CDTF">2023-12-12T09:22:58Z</dcterms:modified>
</cp:coreProperties>
</file>