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20880" cy="1584176"/>
          </a:xfrm>
          <a:prstGeom prst="round2DiagRect">
            <a:avLst>
              <a:gd name="adj1" fmla="val 32059"/>
              <a:gd name="adj2" fmla="val 0"/>
            </a:avLst>
          </a:prstGeo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Comic Sans MS" pitchFamily="66" charset="0"/>
              </a:rPr>
              <a:t>ПРОЦЕСС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СТРОИТЕЛЬСТВА </a:t>
            </a:r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ЗДАНИЯ</a:t>
            </a:r>
            <a:endParaRPr lang="ru-RU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3314" name="Picture 2" descr="https://sun9-22.userapi.com/impg/W-zpeJ7KAcknm8yJ7hQ7x78R09c6gIaAlwjwRQ/2NhhpW_YQdk.jpg?size=604x407&amp;quality=96&amp;sign=5fdc1bfe0cf47e0c1a13cf6511717ff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768752" cy="4243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s://1agenstvo.ru/800/600/https/cdn0.youla.io/files/images/780_780/60/21/602172a0c349622be53c5db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7429500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AutoShape 2" descr="https://f.partnerkin.com/uploads/storage/files/file_166420580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f.partnerkin.com/uploads/storage/files/file_166420580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Picture 6" descr="https://vspro.pro/photo/55455/e325a7c3b9afa4211ab9b2ad130ba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808079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12" name="Picture 8" descr="https://s.alicdn.com/@sc04/kf/Hdf43b838b1a64a40b064ce25354f636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53650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6" name="Picture 2" descr="http://www.xn----jtbibbrldcuew.xn--p1ai/upload/medialibrary/a79/a79bf815d4797bc0009fa2445d125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60648"/>
            <a:ext cx="5217785" cy="3480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doks.adm-nao.ru/media/uploads/userfiles/2020/06/22/%D0%A1%D0%B0%D0%B4_%D0%BB%D0%B5%D1%81%D0%BE%D0%B7%D0%B0%D0%B2%D0%BE%D0%B4_2_Yi6CUP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54922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s://bigbrosecurity.ru/wp-content/uploads/2019/11/D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212976"/>
            <a:ext cx="5186094" cy="3360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0" name="Picture 2" descr="https://nekrasovka.mos.ru/%D1%81%D0%B0%D0%B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5436096" cy="35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https://thumbs.dreamstime.com/b/%D1%83%D0%BC%D0%B5-%D1%8B%D0%B9-%D0%BC%D1%83%D0%B6%D1%81%D0%BA%D0%BE%D0%B9-%D0%B8%D0%BD%D0%B6%D0%B5%D0%BD%D0%B5%D1%80-%D0%BF%D1%80%D0%BE%D0%B5%D0%BA%D1%82%D0%B8%D1%80%D1%83%D0%B5%D1%82-%D0%BF-%D0%B0%D0%BD-61618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6672"/>
            <a:ext cx="7620000" cy="507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https://klike.net/uploads/posts/2022-09/1662640514_g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5029201" cy="3356992"/>
          </a:xfrm>
          <a:prstGeom prst="rect">
            <a:avLst/>
          </a:prstGeom>
          <a:noFill/>
        </p:spPr>
      </p:pic>
      <p:pic>
        <p:nvPicPr>
          <p:cNvPr id="15362" name="Picture 2" descr="https://st41.stpulscen.ru/images/product/366/266/621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547260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AutoShape 2" descr="https://avatars.mds.yandex.net/get-altay/1970665/2a0000016f1362059e6292cec89f65cc493a/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avatars.mds.yandex.net/get-altay/1970665/2a0000016f1362059e6292cec89f65cc493a/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avatars.mds.yandex.net/get-altay/1970665/2a0000016f1362059e6292cec89f65cc493a/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avatars.mds.yandex.net/get-altay/1970665/2a0000016f1362059e6292cec89f65cc493a/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avatars.mds.yandex.net/get-altay/5265775/2a0000017c12c5f13037c08a00a5ae923187/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8" name="AutoShape 12" descr="https://avatars.mds.yandex.net/get-altay/5265775/2a0000017c12c5f13037c08a00a5ae923187/X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50" name="AutoShape 14" descr="https://www.01beton.ru/img/zelenograd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2" name="Picture 16" descr="https://ac-bastion.ru/wp-content/uploads/6/e/9/6e95aa91bae1ad7becd5dfc66c832d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799288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sun1-27.userapi.com/impg/0L6KAqEjBNydTrnJyX3H07_Zl-7qLHzIthUoJg/EEq_KTlOfow.jpg?size=1280x853&amp;quality=95&amp;sign=c81f42b9fd3901986d606c7557d04796&amp;c_uniq_tag=Hbt34PB7isDCB4EAF7w5WN1CcskC85_WS1Tu28QrJOs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11806" cy="5738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dplotnik.ru/upload/iblock/c03/c03dc15c9cf58def97153229970e23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212012" cy="545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s://tr-comfort.ru/img/1200x1200/3ba37164629619ad2249b2f6b2995e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0648"/>
            <a:ext cx="6768752" cy="622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dn.dribbble.com/users/101684/screenshots/1359361/media/d7214f8f3fd4d6798277e18fb3bb5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releika.ru/wp-content/uploads/0/a/e/0ae60a2603a48fa90a8d00070e76300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2656"/>
            <a:ext cx="7800108" cy="5200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ПРОЦЕСС    СТРОИТЕЛЬСТВА ЗДАНИЯ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  СТРОИТЕЛЬСТВА ЗДАНИЯ</dc:title>
  <dc:creator>наташа</dc:creator>
  <cp:lastModifiedBy>наташа</cp:lastModifiedBy>
  <cp:revision>9</cp:revision>
  <dcterms:created xsi:type="dcterms:W3CDTF">2023-05-03T16:27:11Z</dcterms:created>
  <dcterms:modified xsi:type="dcterms:W3CDTF">2023-05-03T17:51:44Z</dcterms:modified>
</cp:coreProperties>
</file>