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9" r:id="rId3"/>
    <p:sldId id="257" r:id="rId4"/>
    <p:sldId id="260" r:id="rId5"/>
    <p:sldId id="261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8A9B34-1A47-4477-9D86-6F3B242E7541}">
          <p14:sldIdLst>
            <p14:sldId id="256"/>
            <p14:sldId id="259"/>
            <p14:sldId id="257"/>
          </p14:sldIdLst>
        </p14:section>
        <p14:section name="Раздел без заголовка" id="{A8E5BC2E-2D4D-48E3-8BDF-0FB18D2FE422}">
          <p14:sldIdLst>
            <p14:sldId id="260"/>
            <p14:sldId id="261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8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5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43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64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1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1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7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2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44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90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9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02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7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FB94-3255-428D-B1A1-617F3F98A608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DF7460-FA87-4BA8-B3F9-94DA53A84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3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219" y="1538374"/>
            <a:ext cx="646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___nut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721" y="1391053"/>
            <a:ext cx="4326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s__gar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570" y="2567172"/>
            <a:ext cx="563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oliv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oil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9720" y="2443913"/>
            <a:ext cx="4326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flou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3570" y="3828982"/>
            <a:ext cx="563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pineap_le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0469" y="3726499"/>
            <a:ext cx="4678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_lt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219" y="4967534"/>
            <a:ext cx="563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l_mon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721" y="4981054"/>
            <a:ext cx="563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t_mato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8945" y="560167"/>
            <a:ext cx="456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missing letters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4" y="196840"/>
            <a:ext cx="7902053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uch/</a:t>
            </a:r>
            <a:r>
              <a:rPr lang="en-US" sz="1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Many/</a:t>
            </a:r>
          </a:p>
          <a:p>
            <a:pPr algn="ctr"/>
            <a:r>
              <a:rPr lang="en-US" sz="1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lot </a:t>
            </a:r>
            <a:endParaRPr lang="ru-RU" sz="1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2388" y="2696655"/>
            <a:ext cx="685978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0" y="0"/>
            <a:ext cx="3621997" cy="269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12" y="-1"/>
            <a:ext cx="3302552" cy="2823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8393" y="415498"/>
            <a:ext cx="3111691" cy="228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1"/>
          <a:stretch/>
        </p:blipFill>
        <p:spPr>
          <a:xfrm>
            <a:off x="9965629" y="-1"/>
            <a:ext cx="1872841" cy="3307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12947"/>
          <a:stretch/>
        </p:blipFill>
        <p:spPr>
          <a:xfrm>
            <a:off x="218514" y="3307876"/>
            <a:ext cx="4130912" cy="2684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26" y="4455994"/>
            <a:ext cx="3084038" cy="2374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36" y="2601954"/>
            <a:ext cx="3177204" cy="2142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01" y="3411940"/>
            <a:ext cx="4555856" cy="3220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2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1614310"/>
            <a:ext cx="4653886" cy="346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1778083"/>
            <a:ext cx="4626591" cy="346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96037" y="82897"/>
            <a:ext cx="11259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tomatoes are there?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482" y="5499077"/>
            <a:ext cx="410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many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6585" y="5499077"/>
            <a:ext cx="410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06" y="1936276"/>
            <a:ext cx="5488675" cy="384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4" y="2290975"/>
            <a:ext cx="4419600" cy="2876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28801" y="164784"/>
            <a:ext cx="11259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much cheese is there?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482" y="5499077"/>
            <a:ext cx="410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much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585" y="5499077"/>
            <a:ext cx="410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500" y="1260143"/>
            <a:ext cx="5993608" cy="377762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much bread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there?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much/ A lot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108" y="1260143"/>
            <a:ext cx="5692740" cy="377762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eggs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there?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many/ a lot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884" y="1032462"/>
            <a:ext cx="9944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mangoes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there?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eggs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there?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sugar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there in the cake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salt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there on the shelf?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olive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oil is there?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pineapples are there in the box?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8168" y="1024101"/>
            <a:ext cx="237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32161" y="1541419"/>
            <a:ext cx="260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90164" y="3462882"/>
            <a:ext cx="25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32161" y="2013627"/>
            <a:ext cx="249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190164" y="2463867"/>
            <a:ext cx="23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32160" y="3038081"/>
            <a:ext cx="233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71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119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2017-12-11T17:34:54Z</dcterms:created>
  <dcterms:modified xsi:type="dcterms:W3CDTF">2022-11-11T17:37:31Z</dcterms:modified>
</cp:coreProperties>
</file>