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307" r:id="rId2"/>
    <p:sldId id="289" r:id="rId3"/>
    <p:sldId id="294" r:id="rId4"/>
    <p:sldId id="281" r:id="rId5"/>
    <p:sldId id="291" r:id="rId6"/>
    <p:sldId id="305" r:id="rId7"/>
    <p:sldId id="306" r:id="rId8"/>
  </p:sldIdLst>
  <p:sldSz cx="12188825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0" d="100"/>
          <a:sy n="70" d="100"/>
        </p:scale>
        <p:origin x="6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4080" y="11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xandr\Desktop\&#1044;&#1080;&#1087;&#1083;&#1086;&#1084;\&#1071;%20&#1089;&#1076;&#1072;&#1084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xandr\Desktop\&#1044;&#1080;&#1087;&#1083;&#1086;&#1084;\&#1071;%20&#1089;&#1076;&#1072;&#1084;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0" dirty="0">
                <a:solidFill>
                  <a:schemeClr val="tx1"/>
                </a:solidFill>
                <a:effectLst/>
              </a:rPr>
              <a:t>Уровень владения ПК учителями</a:t>
            </a:r>
            <a:endParaRPr lang="ru-RU" i="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71-4924-B3AE-9D62A844DD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971-4924-B3AE-9D62A844DD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971-4924-B3AE-9D62A844DD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971-4924-B3AE-9D62A844DDA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971-4924-B3AE-9D62A844DDA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971-4924-B3AE-9D62A844DDA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971-4924-B3AE-9D62A844DDA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971-4924-B3AE-9D62A844D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Лист1!$B$3:$E$3</c:f>
              <c:strCache>
                <c:ptCount val="4"/>
                <c:pt idx="0">
                  <c:v>Отутствие навыков работы с ПК</c:v>
                </c:pt>
                <c:pt idx="1">
                  <c:v>Владение ПК на базовом уровне </c:v>
                </c:pt>
                <c:pt idx="2">
                  <c:v>Владение ПК на среднем уровне </c:v>
                </c:pt>
                <c:pt idx="3">
                  <c:v>Владение ПК на высоком уровне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71-4924-B3AE-9D62A844DD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659169661006423"/>
          <c:y val="9.0086843894924648E-2"/>
          <c:w val="0.31829529197961215"/>
          <c:h val="0.856641769368264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cap="all" baseline="0" dirty="0">
                <a:solidFill>
                  <a:schemeClr val="tx1"/>
                </a:solidFill>
                <a:effectLst/>
                <a:latin typeface="+mn-lt"/>
              </a:rPr>
              <a:t>Влияние специфики ДО </a:t>
            </a:r>
            <a:br>
              <a:rPr lang="ru-RU" sz="1800" b="1" i="0" u="none" strike="noStrike" cap="all" baseline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b="1" i="0" u="none" strike="noStrike" cap="all" baseline="0" dirty="0">
                <a:solidFill>
                  <a:schemeClr val="tx1"/>
                </a:solidFill>
                <a:effectLst/>
                <a:latin typeface="+mn-lt"/>
              </a:rPr>
              <a:t>на работу учителя</a:t>
            </a:r>
            <a:endParaRPr lang="ru-RU" sz="1800" b="1" i="0" dirty="0">
              <a:solidFill>
                <a:schemeClr val="tx1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9A-47FD-BB01-8F517583E2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9A-47FD-BB01-8F517583E2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C9A-47FD-BB01-8F517583E2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C9A-47FD-BB01-8F517583E24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C9A-47FD-BB01-8F517583E24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C9A-47FD-BB01-8F517583E2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Лист2!$D$6:$F$6</c:f>
              <c:strCache>
                <c:ptCount val="3"/>
                <c:pt idx="0">
                  <c:v>Не влияет</c:v>
                </c:pt>
                <c:pt idx="1">
                  <c:v>Незначительно влияет</c:v>
                </c:pt>
                <c:pt idx="2">
                  <c:v>Значительно влияет, и требует дополнительной подготовки</c:v>
                </c:pt>
              </c:strCache>
            </c:strRef>
          </c:cat>
          <c:val>
            <c:numRef>
              <c:f>Лист2!$D$7:$F$7</c:f>
              <c:numCache>
                <c:formatCode>General</c:formatCode>
                <c:ptCount val="3"/>
                <c:pt idx="0">
                  <c:v>5</c:v>
                </c:pt>
                <c:pt idx="1">
                  <c:v>25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9A-47FD-BB01-8F517583E24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b" anchorCtr="0"/>
          <a:lstStyle/>
          <a:p>
            <a:pPr>
              <a:defRPr sz="14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b" anchorCtr="0"/>
          <a:lstStyle/>
          <a:p>
            <a:pPr>
              <a:defRPr sz="14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b" anchorCtr="0"/>
          <a:lstStyle/>
          <a:p>
            <a:pPr>
              <a:defRPr sz="14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889483007973806"/>
          <c:y val="0.17170382513069044"/>
          <c:w val="0.31110516992026199"/>
          <c:h val="0.65956351632048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0"/>
        <a:lstStyle/>
        <a:p>
          <a:pPr>
            <a:defRPr sz="14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741FD-8A2D-4401-92CC-585050860C0D}" type="doc">
      <dgm:prSet loTypeId="urn:microsoft.com/office/officeart/2005/8/layout/vList4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DDC8DC-7700-4EBE-815F-3B06C308923C}">
      <dgm:prSet custT="1"/>
      <dgm:spPr/>
      <dgm:t>
        <a:bodyPr/>
        <a:lstStyle/>
        <a:p>
          <a:r>
            <a:rPr lang="ru-RU" sz="2000" dirty="0" err="1"/>
            <a:t>Supa</a:t>
          </a:r>
          <a:r>
            <a:rPr lang="ru-RU" sz="2000" dirty="0"/>
            <a:t>, </a:t>
          </a:r>
          <a:r>
            <a:rPr lang="ru-RU" sz="2000" dirty="0" err="1"/>
            <a:t>Flyvi</a:t>
          </a:r>
          <a:r>
            <a:rPr lang="ru-RU" sz="2000" dirty="0"/>
            <a:t>, </a:t>
          </a:r>
          <a:r>
            <a:rPr lang="ru-RU" sz="2000" dirty="0" err="1"/>
            <a:t>Wilda</a:t>
          </a:r>
          <a:r>
            <a:rPr lang="ru-RU" sz="2000" dirty="0"/>
            <a:t> — графические редакторы </a:t>
          </a:r>
        </a:p>
      </dgm:t>
    </dgm:pt>
    <dgm:pt modelId="{4F788E9D-E58F-4B99-8AC7-02F3F12CAFA2}" type="parTrans" cxnId="{E1E0E546-74D6-4275-AAD3-F0F0487C1BA4}">
      <dgm:prSet/>
      <dgm:spPr/>
      <dgm:t>
        <a:bodyPr/>
        <a:lstStyle/>
        <a:p>
          <a:endParaRPr lang="ru-RU"/>
        </a:p>
      </dgm:t>
    </dgm:pt>
    <dgm:pt modelId="{6AB8D41D-B52A-4464-A553-8AF9B79BB637}" type="sibTrans" cxnId="{E1E0E546-74D6-4275-AAD3-F0F0487C1BA4}">
      <dgm:prSet/>
      <dgm:spPr/>
      <dgm:t>
        <a:bodyPr/>
        <a:lstStyle/>
        <a:p>
          <a:endParaRPr lang="ru-RU"/>
        </a:p>
      </dgm:t>
    </dgm:pt>
    <dgm:pt modelId="{6937271A-AE09-451A-94BB-741C9660C599}">
      <dgm:prSet/>
      <dgm:spPr/>
      <dgm:t>
        <a:bodyPr/>
        <a:lstStyle/>
        <a:p>
          <a:r>
            <a:rPr lang="ru-RU" dirty="0" err="1"/>
            <a:t>Genial</a:t>
          </a:r>
          <a:r>
            <a:rPr lang="ru-RU" dirty="0"/>
            <a:t> — инструмент для всех видов интерактивного визуального общения</a:t>
          </a:r>
        </a:p>
      </dgm:t>
    </dgm:pt>
    <dgm:pt modelId="{891B0EE2-CA94-4B66-A434-0D82B85F9CD1}" type="parTrans" cxnId="{7A7FECD5-E2FD-4351-A7FE-004231A25078}">
      <dgm:prSet/>
      <dgm:spPr/>
      <dgm:t>
        <a:bodyPr/>
        <a:lstStyle/>
        <a:p>
          <a:endParaRPr lang="ru-RU"/>
        </a:p>
      </dgm:t>
    </dgm:pt>
    <dgm:pt modelId="{D50A4D5B-8CC0-4064-AC5D-5271DEBF6FDA}" type="sibTrans" cxnId="{7A7FECD5-E2FD-4351-A7FE-004231A25078}">
      <dgm:prSet/>
      <dgm:spPr/>
      <dgm:t>
        <a:bodyPr/>
        <a:lstStyle/>
        <a:p>
          <a:endParaRPr lang="ru-RU"/>
        </a:p>
      </dgm:t>
    </dgm:pt>
    <dgm:pt modelId="{2B5057DC-BCDE-401C-9010-F3B5E40F7E5D}">
      <dgm:prSet/>
      <dgm:spPr/>
      <dgm:t>
        <a:bodyPr/>
        <a:lstStyle/>
        <a:p>
          <a:r>
            <a:rPr lang="ru-RU" dirty="0" err="1"/>
            <a:t>Movavi</a:t>
          </a:r>
          <a:r>
            <a:rPr lang="ru-RU" dirty="0"/>
            <a:t> — создание видео словарей, обучающих видео </a:t>
          </a:r>
        </a:p>
      </dgm:t>
    </dgm:pt>
    <dgm:pt modelId="{8A4F7CF9-08B7-491F-8F1E-1FDAFC788115}" type="parTrans" cxnId="{21A737B0-1885-482A-ADC6-DA60FE2BF1A8}">
      <dgm:prSet/>
      <dgm:spPr/>
      <dgm:t>
        <a:bodyPr/>
        <a:lstStyle/>
        <a:p>
          <a:endParaRPr lang="ru-RU"/>
        </a:p>
      </dgm:t>
    </dgm:pt>
    <dgm:pt modelId="{FBAD3440-D6C3-48C2-B2D4-0157472F6EBB}" type="sibTrans" cxnId="{21A737B0-1885-482A-ADC6-DA60FE2BF1A8}">
      <dgm:prSet/>
      <dgm:spPr/>
      <dgm:t>
        <a:bodyPr/>
        <a:lstStyle/>
        <a:p>
          <a:endParaRPr lang="ru-RU"/>
        </a:p>
      </dgm:t>
    </dgm:pt>
    <dgm:pt modelId="{6162A73B-3CF8-4316-953D-62D5AC9E59B2}">
      <dgm:prSet/>
      <dgm:spPr/>
      <dgm:t>
        <a:bodyPr/>
        <a:lstStyle/>
        <a:p>
          <a:r>
            <a:rPr lang="ru-RU" dirty="0" err="1"/>
            <a:t>Animatron</a:t>
          </a:r>
          <a:r>
            <a:rPr lang="ru-RU" dirty="0"/>
            <a:t> — создание </a:t>
          </a:r>
          <a:r>
            <a:rPr lang="ru-RU" dirty="0" err="1"/>
            <a:t>анимаций</a:t>
          </a:r>
          <a:r>
            <a:rPr lang="ru-RU" dirty="0"/>
            <a:t>, мультфильмов </a:t>
          </a:r>
        </a:p>
      </dgm:t>
    </dgm:pt>
    <dgm:pt modelId="{EF89A4BA-2FC6-47EF-A661-50C34F37D19E}" type="parTrans" cxnId="{BC8AFECE-2928-4457-AE1D-9A287A54D690}">
      <dgm:prSet/>
      <dgm:spPr/>
      <dgm:t>
        <a:bodyPr/>
        <a:lstStyle/>
        <a:p>
          <a:endParaRPr lang="ru-RU"/>
        </a:p>
      </dgm:t>
    </dgm:pt>
    <dgm:pt modelId="{49C0D4EE-AB7A-433B-BF8B-BF7CDCE8DAE9}" type="sibTrans" cxnId="{BC8AFECE-2928-4457-AE1D-9A287A54D690}">
      <dgm:prSet/>
      <dgm:spPr/>
      <dgm:t>
        <a:bodyPr/>
        <a:lstStyle/>
        <a:p>
          <a:endParaRPr lang="ru-RU"/>
        </a:p>
      </dgm:t>
    </dgm:pt>
    <dgm:pt modelId="{FA993C34-DF5B-406F-9C82-056B56706A63}">
      <dgm:prSet/>
      <dgm:spPr/>
      <dgm:t>
        <a:bodyPr/>
        <a:lstStyle/>
        <a:p>
          <a:r>
            <a:rPr lang="ru-RU" dirty="0" err="1"/>
            <a:t>Renderforest</a:t>
          </a:r>
          <a:r>
            <a:rPr lang="ru-RU" dirty="0"/>
            <a:t> — создание объясняющих видео по любой теме урока</a:t>
          </a:r>
        </a:p>
      </dgm:t>
    </dgm:pt>
    <dgm:pt modelId="{36C6BBCD-C50E-4C6E-885D-E350E1120D19}" type="parTrans" cxnId="{9CA94B7A-D350-43BA-9F43-345297B07D17}">
      <dgm:prSet/>
      <dgm:spPr/>
      <dgm:t>
        <a:bodyPr/>
        <a:lstStyle/>
        <a:p>
          <a:endParaRPr lang="ru-RU"/>
        </a:p>
      </dgm:t>
    </dgm:pt>
    <dgm:pt modelId="{D1D8F3D9-265E-4FF1-98DF-C0814ED7C170}" type="sibTrans" cxnId="{9CA94B7A-D350-43BA-9F43-345297B07D17}">
      <dgm:prSet/>
      <dgm:spPr/>
      <dgm:t>
        <a:bodyPr/>
        <a:lstStyle/>
        <a:p>
          <a:endParaRPr lang="ru-RU"/>
        </a:p>
      </dgm:t>
    </dgm:pt>
    <dgm:pt modelId="{3B27CB4C-DC9D-4CAB-AD85-535FA907A01C}" type="pres">
      <dgm:prSet presAssocID="{E70741FD-8A2D-4401-92CC-585050860C0D}" presName="linear" presStyleCnt="0">
        <dgm:presLayoutVars>
          <dgm:dir/>
          <dgm:resizeHandles val="exact"/>
        </dgm:presLayoutVars>
      </dgm:prSet>
      <dgm:spPr/>
    </dgm:pt>
    <dgm:pt modelId="{557642DD-212F-485B-89CB-DF4224733B3F}" type="pres">
      <dgm:prSet presAssocID="{25DDC8DC-7700-4EBE-815F-3B06C308923C}" presName="comp" presStyleCnt="0"/>
      <dgm:spPr/>
    </dgm:pt>
    <dgm:pt modelId="{C5E4E188-DEC7-4CDE-A569-FDACC30D9896}" type="pres">
      <dgm:prSet presAssocID="{25DDC8DC-7700-4EBE-815F-3B06C308923C}" presName="box" presStyleLbl="node1" presStyleIdx="0" presStyleCnt="5"/>
      <dgm:spPr/>
    </dgm:pt>
    <dgm:pt modelId="{2329A1E0-FD48-4B06-81D2-A115354B2E91}" type="pres">
      <dgm:prSet presAssocID="{25DDC8DC-7700-4EBE-815F-3B06C308923C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F34F3235-FC01-4545-96D3-AC6F6CF4186A}" type="pres">
      <dgm:prSet presAssocID="{25DDC8DC-7700-4EBE-815F-3B06C308923C}" presName="text" presStyleLbl="node1" presStyleIdx="0" presStyleCnt="5">
        <dgm:presLayoutVars>
          <dgm:bulletEnabled val="1"/>
        </dgm:presLayoutVars>
      </dgm:prSet>
      <dgm:spPr/>
    </dgm:pt>
    <dgm:pt modelId="{D1FBADD9-A069-4DE5-92ED-2EEF9470A382}" type="pres">
      <dgm:prSet presAssocID="{6AB8D41D-B52A-4464-A553-8AF9B79BB637}" presName="spacer" presStyleCnt="0"/>
      <dgm:spPr/>
    </dgm:pt>
    <dgm:pt modelId="{06BF9E1D-F946-4DD4-8A32-85F541A7C73A}" type="pres">
      <dgm:prSet presAssocID="{6937271A-AE09-451A-94BB-741C9660C599}" presName="comp" presStyleCnt="0"/>
      <dgm:spPr/>
    </dgm:pt>
    <dgm:pt modelId="{7C4ADA76-CB91-48AD-A15D-2FBA35004579}" type="pres">
      <dgm:prSet presAssocID="{6937271A-AE09-451A-94BB-741C9660C599}" presName="box" presStyleLbl="node1" presStyleIdx="1" presStyleCnt="5"/>
      <dgm:spPr/>
    </dgm:pt>
    <dgm:pt modelId="{9F524759-8BA7-41A9-B531-3DAE7EDF4FFC}" type="pres">
      <dgm:prSet presAssocID="{6937271A-AE09-451A-94BB-741C9660C599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D6D8DD00-7244-4760-A74D-E911B92D5168}" type="pres">
      <dgm:prSet presAssocID="{6937271A-AE09-451A-94BB-741C9660C599}" presName="text" presStyleLbl="node1" presStyleIdx="1" presStyleCnt="5">
        <dgm:presLayoutVars>
          <dgm:bulletEnabled val="1"/>
        </dgm:presLayoutVars>
      </dgm:prSet>
      <dgm:spPr/>
    </dgm:pt>
    <dgm:pt modelId="{9EE64859-5EAE-4338-8E0A-E3125EBADE0F}" type="pres">
      <dgm:prSet presAssocID="{D50A4D5B-8CC0-4064-AC5D-5271DEBF6FDA}" presName="spacer" presStyleCnt="0"/>
      <dgm:spPr/>
    </dgm:pt>
    <dgm:pt modelId="{22FA7967-9901-47EF-8E4E-453714179403}" type="pres">
      <dgm:prSet presAssocID="{2B5057DC-BCDE-401C-9010-F3B5E40F7E5D}" presName="comp" presStyleCnt="0"/>
      <dgm:spPr/>
    </dgm:pt>
    <dgm:pt modelId="{0B6A0DEF-6AE4-4FCB-91B8-39E1486BC2C6}" type="pres">
      <dgm:prSet presAssocID="{2B5057DC-BCDE-401C-9010-F3B5E40F7E5D}" presName="box" presStyleLbl="node1" presStyleIdx="2" presStyleCnt="5"/>
      <dgm:spPr/>
    </dgm:pt>
    <dgm:pt modelId="{204F5F47-D643-451A-BE43-83B6A4F0A0C1}" type="pres">
      <dgm:prSet presAssocID="{2B5057DC-BCDE-401C-9010-F3B5E40F7E5D}" presName="img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8000" b="-138000"/>
          </a:stretch>
        </a:blipFill>
      </dgm:spPr>
    </dgm:pt>
    <dgm:pt modelId="{24BCFAAC-B1FE-4309-8240-7333BAFDBD84}" type="pres">
      <dgm:prSet presAssocID="{2B5057DC-BCDE-401C-9010-F3B5E40F7E5D}" presName="text" presStyleLbl="node1" presStyleIdx="2" presStyleCnt="5">
        <dgm:presLayoutVars>
          <dgm:bulletEnabled val="1"/>
        </dgm:presLayoutVars>
      </dgm:prSet>
      <dgm:spPr/>
    </dgm:pt>
    <dgm:pt modelId="{F97D7A1A-B966-40FF-8340-6465AAC91914}" type="pres">
      <dgm:prSet presAssocID="{FBAD3440-D6C3-48C2-B2D4-0157472F6EBB}" presName="spacer" presStyleCnt="0"/>
      <dgm:spPr/>
    </dgm:pt>
    <dgm:pt modelId="{73598CBB-BF84-4E41-9DAF-3BAEAB098AA6}" type="pres">
      <dgm:prSet presAssocID="{6162A73B-3CF8-4316-953D-62D5AC9E59B2}" presName="comp" presStyleCnt="0"/>
      <dgm:spPr/>
    </dgm:pt>
    <dgm:pt modelId="{3DA5EC0F-0127-4745-A4BF-A2638AB1BA9D}" type="pres">
      <dgm:prSet presAssocID="{6162A73B-3CF8-4316-953D-62D5AC9E59B2}" presName="box" presStyleLbl="node1" presStyleIdx="3" presStyleCnt="5"/>
      <dgm:spPr/>
    </dgm:pt>
    <dgm:pt modelId="{9417F55F-FBD8-48B4-B538-CB79E2A3D131}" type="pres">
      <dgm:prSet presAssocID="{6162A73B-3CF8-4316-953D-62D5AC9E59B2}" presName="img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0" b="-80000"/>
          </a:stretch>
        </a:blipFill>
      </dgm:spPr>
    </dgm:pt>
    <dgm:pt modelId="{A75C336D-CDC4-4DC9-A3DF-9214D2AF9FF0}" type="pres">
      <dgm:prSet presAssocID="{6162A73B-3CF8-4316-953D-62D5AC9E59B2}" presName="text" presStyleLbl="node1" presStyleIdx="3" presStyleCnt="5">
        <dgm:presLayoutVars>
          <dgm:bulletEnabled val="1"/>
        </dgm:presLayoutVars>
      </dgm:prSet>
      <dgm:spPr/>
    </dgm:pt>
    <dgm:pt modelId="{FB1726A2-B39C-4C85-BD1F-4101A0C0500F}" type="pres">
      <dgm:prSet presAssocID="{49C0D4EE-AB7A-433B-BF8B-BF7CDCE8DAE9}" presName="spacer" presStyleCnt="0"/>
      <dgm:spPr/>
    </dgm:pt>
    <dgm:pt modelId="{39CE9C30-A327-4144-842F-DA1357C8823A}" type="pres">
      <dgm:prSet presAssocID="{FA993C34-DF5B-406F-9C82-056B56706A63}" presName="comp" presStyleCnt="0"/>
      <dgm:spPr/>
    </dgm:pt>
    <dgm:pt modelId="{EF6A15CB-46BE-4412-8671-64466BEA1B45}" type="pres">
      <dgm:prSet presAssocID="{FA993C34-DF5B-406F-9C82-056B56706A63}" presName="box" presStyleLbl="node1" presStyleIdx="4" presStyleCnt="5"/>
      <dgm:spPr/>
    </dgm:pt>
    <dgm:pt modelId="{B6C1D39E-3C5A-4B75-A3CF-5BC642BDBE16}" type="pres">
      <dgm:prSet presAssocID="{FA993C34-DF5B-406F-9C82-056B56706A63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</dgm:pt>
    <dgm:pt modelId="{E9396376-2DD6-4300-A762-DCAB1E9420A2}" type="pres">
      <dgm:prSet presAssocID="{FA993C34-DF5B-406F-9C82-056B56706A63}" presName="text" presStyleLbl="node1" presStyleIdx="4" presStyleCnt="5">
        <dgm:presLayoutVars>
          <dgm:bulletEnabled val="1"/>
        </dgm:presLayoutVars>
      </dgm:prSet>
      <dgm:spPr/>
    </dgm:pt>
  </dgm:ptLst>
  <dgm:cxnLst>
    <dgm:cxn modelId="{0212B430-A4C2-43DB-AF73-0E51705BAA6E}" type="presOf" srcId="{6937271A-AE09-451A-94BB-741C9660C599}" destId="{D6D8DD00-7244-4760-A74D-E911B92D5168}" srcOrd="1" destOrd="0" presId="urn:microsoft.com/office/officeart/2005/8/layout/vList4"/>
    <dgm:cxn modelId="{EBD7C064-B4B1-44C3-A0B0-3D98F26E5127}" type="presOf" srcId="{6162A73B-3CF8-4316-953D-62D5AC9E59B2}" destId="{3DA5EC0F-0127-4745-A4BF-A2638AB1BA9D}" srcOrd="0" destOrd="0" presId="urn:microsoft.com/office/officeart/2005/8/layout/vList4"/>
    <dgm:cxn modelId="{97B76166-4D43-4480-ACB3-1FDFE2B1D101}" type="presOf" srcId="{E70741FD-8A2D-4401-92CC-585050860C0D}" destId="{3B27CB4C-DC9D-4CAB-AD85-535FA907A01C}" srcOrd="0" destOrd="0" presId="urn:microsoft.com/office/officeart/2005/8/layout/vList4"/>
    <dgm:cxn modelId="{E1E0E546-74D6-4275-AAD3-F0F0487C1BA4}" srcId="{E70741FD-8A2D-4401-92CC-585050860C0D}" destId="{25DDC8DC-7700-4EBE-815F-3B06C308923C}" srcOrd="0" destOrd="0" parTransId="{4F788E9D-E58F-4B99-8AC7-02F3F12CAFA2}" sibTransId="{6AB8D41D-B52A-4464-A553-8AF9B79BB637}"/>
    <dgm:cxn modelId="{B8491F47-B850-4FB2-9137-A87A4A2B83F1}" type="presOf" srcId="{FA993C34-DF5B-406F-9C82-056B56706A63}" destId="{E9396376-2DD6-4300-A762-DCAB1E9420A2}" srcOrd="1" destOrd="0" presId="urn:microsoft.com/office/officeart/2005/8/layout/vList4"/>
    <dgm:cxn modelId="{9CA94B7A-D350-43BA-9F43-345297B07D17}" srcId="{E70741FD-8A2D-4401-92CC-585050860C0D}" destId="{FA993C34-DF5B-406F-9C82-056B56706A63}" srcOrd="4" destOrd="0" parTransId="{36C6BBCD-C50E-4C6E-885D-E350E1120D19}" sibTransId="{D1D8F3D9-265E-4FF1-98DF-C0814ED7C170}"/>
    <dgm:cxn modelId="{6C30EA8F-306C-4BAE-B5F2-AE7B0120AAEF}" type="presOf" srcId="{2B5057DC-BCDE-401C-9010-F3B5E40F7E5D}" destId="{24BCFAAC-B1FE-4309-8240-7333BAFDBD84}" srcOrd="1" destOrd="0" presId="urn:microsoft.com/office/officeart/2005/8/layout/vList4"/>
    <dgm:cxn modelId="{2B9F8190-CE4D-43BA-BCE4-8A0471286DAF}" type="presOf" srcId="{6937271A-AE09-451A-94BB-741C9660C599}" destId="{7C4ADA76-CB91-48AD-A15D-2FBA35004579}" srcOrd="0" destOrd="0" presId="urn:microsoft.com/office/officeart/2005/8/layout/vList4"/>
    <dgm:cxn modelId="{AEB86BAF-8286-471B-96EB-AF8C57FD46DD}" type="presOf" srcId="{6162A73B-3CF8-4316-953D-62D5AC9E59B2}" destId="{A75C336D-CDC4-4DC9-A3DF-9214D2AF9FF0}" srcOrd="1" destOrd="0" presId="urn:microsoft.com/office/officeart/2005/8/layout/vList4"/>
    <dgm:cxn modelId="{21A737B0-1885-482A-ADC6-DA60FE2BF1A8}" srcId="{E70741FD-8A2D-4401-92CC-585050860C0D}" destId="{2B5057DC-BCDE-401C-9010-F3B5E40F7E5D}" srcOrd="2" destOrd="0" parTransId="{8A4F7CF9-08B7-491F-8F1E-1FDAFC788115}" sibTransId="{FBAD3440-D6C3-48C2-B2D4-0157472F6EBB}"/>
    <dgm:cxn modelId="{9F9946BB-359D-47B9-BDE2-DCFAB6FC210E}" type="presOf" srcId="{FA993C34-DF5B-406F-9C82-056B56706A63}" destId="{EF6A15CB-46BE-4412-8671-64466BEA1B45}" srcOrd="0" destOrd="0" presId="urn:microsoft.com/office/officeart/2005/8/layout/vList4"/>
    <dgm:cxn modelId="{4AA7CFC0-F658-4210-AD30-37274874165B}" type="presOf" srcId="{25DDC8DC-7700-4EBE-815F-3B06C308923C}" destId="{C5E4E188-DEC7-4CDE-A569-FDACC30D9896}" srcOrd="0" destOrd="0" presId="urn:microsoft.com/office/officeart/2005/8/layout/vList4"/>
    <dgm:cxn modelId="{BC8AFECE-2928-4457-AE1D-9A287A54D690}" srcId="{E70741FD-8A2D-4401-92CC-585050860C0D}" destId="{6162A73B-3CF8-4316-953D-62D5AC9E59B2}" srcOrd="3" destOrd="0" parTransId="{EF89A4BA-2FC6-47EF-A661-50C34F37D19E}" sibTransId="{49C0D4EE-AB7A-433B-BF8B-BF7CDCE8DAE9}"/>
    <dgm:cxn modelId="{912ED1D4-23DC-419F-8820-4D5EE62EE52B}" type="presOf" srcId="{25DDC8DC-7700-4EBE-815F-3B06C308923C}" destId="{F34F3235-FC01-4545-96D3-AC6F6CF4186A}" srcOrd="1" destOrd="0" presId="urn:microsoft.com/office/officeart/2005/8/layout/vList4"/>
    <dgm:cxn modelId="{7A7FECD5-E2FD-4351-A7FE-004231A25078}" srcId="{E70741FD-8A2D-4401-92CC-585050860C0D}" destId="{6937271A-AE09-451A-94BB-741C9660C599}" srcOrd="1" destOrd="0" parTransId="{891B0EE2-CA94-4B66-A434-0D82B85F9CD1}" sibTransId="{D50A4D5B-8CC0-4064-AC5D-5271DEBF6FDA}"/>
    <dgm:cxn modelId="{27CF1AFC-8E17-406E-81E0-B1C581B2EB59}" type="presOf" srcId="{2B5057DC-BCDE-401C-9010-F3B5E40F7E5D}" destId="{0B6A0DEF-6AE4-4FCB-91B8-39E1486BC2C6}" srcOrd="0" destOrd="0" presId="urn:microsoft.com/office/officeart/2005/8/layout/vList4"/>
    <dgm:cxn modelId="{606DA7F6-DDA4-42E0-B76D-9C64C9EC680C}" type="presParOf" srcId="{3B27CB4C-DC9D-4CAB-AD85-535FA907A01C}" destId="{557642DD-212F-485B-89CB-DF4224733B3F}" srcOrd="0" destOrd="0" presId="urn:microsoft.com/office/officeart/2005/8/layout/vList4"/>
    <dgm:cxn modelId="{4D28608D-62CF-45AA-82C6-D7838F9238E6}" type="presParOf" srcId="{557642DD-212F-485B-89CB-DF4224733B3F}" destId="{C5E4E188-DEC7-4CDE-A569-FDACC30D9896}" srcOrd="0" destOrd="0" presId="urn:microsoft.com/office/officeart/2005/8/layout/vList4"/>
    <dgm:cxn modelId="{CDD15BF7-1CBC-4517-B01C-CF4CA34BF57F}" type="presParOf" srcId="{557642DD-212F-485B-89CB-DF4224733B3F}" destId="{2329A1E0-FD48-4B06-81D2-A115354B2E91}" srcOrd="1" destOrd="0" presId="urn:microsoft.com/office/officeart/2005/8/layout/vList4"/>
    <dgm:cxn modelId="{0C4CC0BC-8F49-40E2-B0CB-6BABB35B4FBE}" type="presParOf" srcId="{557642DD-212F-485B-89CB-DF4224733B3F}" destId="{F34F3235-FC01-4545-96D3-AC6F6CF4186A}" srcOrd="2" destOrd="0" presId="urn:microsoft.com/office/officeart/2005/8/layout/vList4"/>
    <dgm:cxn modelId="{434CE1FE-2746-4E02-83B2-3AC55D70AD61}" type="presParOf" srcId="{3B27CB4C-DC9D-4CAB-AD85-535FA907A01C}" destId="{D1FBADD9-A069-4DE5-92ED-2EEF9470A382}" srcOrd="1" destOrd="0" presId="urn:microsoft.com/office/officeart/2005/8/layout/vList4"/>
    <dgm:cxn modelId="{94EBF568-28BD-4B8E-85D7-745ED67F8728}" type="presParOf" srcId="{3B27CB4C-DC9D-4CAB-AD85-535FA907A01C}" destId="{06BF9E1D-F946-4DD4-8A32-85F541A7C73A}" srcOrd="2" destOrd="0" presId="urn:microsoft.com/office/officeart/2005/8/layout/vList4"/>
    <dgm:cxn modelId="{14AA4E56-B355-469B-B846-8549E31C217A}" type="presParOf" srcId="{06BF9E1D-F946-4DD4-8A32-85F541A7C73A}" destId="{7C4ADA76-CB91-48AD-A15D-2FBA35004579}" srcOrd="0" destOrd="0" presId="urn:microsoft.com/office/officeart/2005/8/layout/vList4"/>
    <dgm:cxn modelId="{5FDAC949-CADB-4763-B0B1-2F674AE345C0}" type="presParOf" srcId="{06BF9E1D-F946-4DD4-8A32-85F541A7C73A}" destId="{9F524759-8BA7-41A9-B531-3DAE7EDF4FFC}" srcOrd="1" destOrd="0" presId="urn:microsoft.com/office/officeart/2005/8/layout/vList4"/>
    <dgm:cxn modelId="{1616F314-976E-4223-963E-130666DB3771}" type="presParOf" srcId="{06BF9E1D-F946-4DD4-8A32-85F541A7C73A}" destId="{D6D8DD00-7244-4760-A74D-E911B92D5168}" srcOrd="2" destOrd="0" presId="urn:microsoft.com/office/officeart/2005/8/layout/vList4"/>
    <dgm:cxn modelId="{E135870F-83C0-4CB4-ADC7-18C0B7614D90}" type="presParOf" srcId="{3B27CB4C-DC9D-4CAB-AD85-535FA907A01C}" destId="{9EE64859-5EAE-4338-8E0A-E3125EBADE0F}" srcOrd="3" destOrd="0" presId="urn:microsoft.com/office/officeart/2005/8/layout/vList4"/>
    <dgm:cxn modelId="{B5CEA8F5-C999-47FF-9C11-45D83008BDC3}" type="presParOf" srcId="{3B27CB4C-DC9D-4CAB-AD85-535FA907A01C}" destId="{22FA7967-9901-47EF-8E4E-453714179403}" srcOrd="4" destOrd="0" presId="urn:microsoft.com/office/officeart/2005/8/layout/vList4"/>
    <dgm:cxn modelId="{5215EC7F-D902-4D4B-8480-3A2E6E258EDA}" type="presParOf" srcId="{22FA7967-9901-47EF-8E4E-453714179403}" destId="{0B6A0DEF-6AE4-4FCB-91B8-39E1486BC2C6}" srcOrd="0" destOrd="0" presId="urn:microsoft.com/office/officeart/2005/8/layout/vList4"/>
    <dgm:cxn modelId="{7533EFA2-98E0-4991-91C1-BCD9DC0147B7}" type="presParOf" srcId="{22FA7967-9901-47EF-8E4E-453714179403}" destId="{204F5F47-D643-451A-BE43-83B6A4F0A0C1}" srcOrd="1" destOrd="0" presId="urn:microsoft.com/office/officeart/2005/8/layout/vList4"/>
    <dgm:cxn modelId="{222B47EC-C919-47A0-A130-DA9AD53056A9}" type="presParOf" srcId="{22FA7967-9901-47EF-8E4E-453714179403}" destId="{24BCFAAC-B1FE-4309-8240-7333BAFDBD84}" srcOrd="2" destOrd="0" presId="urn:microsoft.com/office/officeart/2005/8/layout/vList4"/>
    <dgm:cxn modelId="{67D7A09C-2576-47B5-BBC2-A902E4461610}" type="presParOf" srcId="{3B27CB4C-DC9D-4CAB-AD85-535FA907A01C}" destId="{F97D7A1A-B966-40FF-8340-6465AAC91914}" srcOrd="5" destOrd="0" presId="urn:microsoft.com/office/officeart/2005/8/layout/vList4"/>
    <dgm:cxn modelId="{C5F29BED-AFE2-42DE-9926-3C0035C24B88}" type="presParOf" srcId="{3B27CB4C-DC9D-4CAB-AD85-535FA907A01C}" destId="{73598CBB-BF84-4E41-9DAF-3BAEAB098AA6}" srcOrd="6" destOrd="0" presId="urn:microsoft.com/office/officeart/2005/8/layout/vList4"/>
    <dgm:cxn modelId="{9712EEA7-4A77-4C3B-A1FA-E0CB4AC4A1AD}" type="presParOf" srcId="{73598CBB-BF84-4E41-9DAF-3BAEAB098AA6}" destId="{3DA5EC0F-0127-4745-A4BF-A2638AB1BA9D}" srcOrd="0" destOrd="0" presId="urn:microsoft.com/office/officeart/2005/8/layout/vList4"/>
    <dgm:cxn modelId="{ACA8C4FB-8EB6-43D2-9058-494D7E67A5E6}" type="presParOf" srcId="{73598CBB-BF84-4E41-9DAF-3BAEAB098AA6}" destId="{9417F55F-FBD8-48B4-B538-CB79E2A3D131}" srcOrd="1" destOrd="0" presId="urn:microsoft.com/office/officeart/2005/8/layout/vList4"/>
    <dgm:cxn modelId="{3013542E-4E5A-4A89-93F9-ABABED5299A2}" type="presParOf" srcId="{73598CBB-BF84-4E41-9DAF-3BAEAB098AA6}" destId="{A75C336D-CDC4-4DC9-A3DF-9214D2AF9FF0}" srcOrd="2" destOrd="0" presId="urn:microsoft.com/office/officeart/2005/8/layout/vList4"/>
    <dgm:cxn modelId="{6E906CFB-A601-420A-809C-8984450EBA57}" type="presParOf" srcId="{3B27CB4C-DC9D-4CAB-AD85-535FA907A01C}" destId="{FB1726A2-B39C-4C85-BD1F-4101A0C0500F}" srcOrd="7" destOrd="0" presId="urn:microsoft.com/office/officeart/2005/8/layout/vList4"/>
    <dgm:cxn modelId="{2827D330-C7A5-4BD4-BE86-396467761A87}" type="presParOf" srcId="{3B27CB4C-DC9D-4CAB-AD85-535FA907A01C}" destId="{39CE9C30-A327-4144-842F-DA1357C8823A}" srcOrd="8" destOrd="0" presId="urn:microsoft.com/office/officeart/2005/8/layout/vList4"/>
    <dgm:cxn modelId="{E3AEF451-11B8-4968-AF7F-6E74059E7A08}" type="presParOf" srcId="{39CE9C30-A327-4144-842F-DA1357C8823A}" destId="{EF6A15CB-46BE-4412-8671-64466BEA1B45}" srcOrd="0" destOrd="0" presId="urn:microsoft.com/office/officeart/2005/8/layout/vList4"/>
    <dgm:cxn modelId="{01925F96-7584-410E-A180-0B869786A5CE}" type="presParOf" srcId="{39CE9C30-A327-4144-842F-DA1357C8823A}" destId="{B6C1D39E-3C5A-4B75-A3CF-5BC642BDBE16}" srcOrd="1" destOrd="0" presId="urn:microsoft.com/office/officeart/2005/8/layout/vList4"/>
    <dgm:cxn modelId="{B510942A-35E8-4D39-BE1D-1844C6382CA2}" type="presParOf" srcId="{39CE9C30-A327-4144-842F-DA1357C8823A}" destId="{E9396376-2DD6-4300-A762-DCAB1E9420A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7A690-07FF-4058-B9B4-E1745D5BA36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3F90B2-8677-453C-9BE2-3ACC6B126A55}">
      <dgm:prSet/>
      <dgm:spPr/>
      <dgm:t>
        <a:bodyPr/>
        <a:lstStyle/>
        <a:p>
          <a:r>
            <a:rPr lang="en-US" i="1"/>
            <a:t>Wordwall</a:t>
          </a:r>
          <a:endParaRPr lang="ru-RU"/>
        </a:p>
      </dgm:t>
    </dgm:pt>
    <dgm:pt modelId="{E89F291C-6E1E-4C18-AA55-C621814AA6D8}" type="parTrans" cxnId="{463ED13E-5CCF-49BF-9F1C-CA6040526A91}">
      <dgm:prSet/>
      <dgm:spPr/>
      <dgm:t>
        <a:bodyPr/>
        <a:lstStyle/>
        <a:p>
          <a:endParaRPr lang="ru-RU"/>
        </a:p>
      </dgm:t>
    </dgm:pt>
    <dgm:pt modelId="{278E8BA2-455B-408B-9C0E-4A873BFF4C20}" type="sibTrans" cxnId="{463ED13E-5CCF-49BF-9F1C-CA6040526A91}">
      <dgm:prSet/>
      <dgm:spPr/>
      <dgm:t>
        <a:bodyPr/>
        <a:lstStyle/>
        <a:p>
          <a:endParaRPr lang="ru-RU"/>
        </a:p>
      </dgm:t>
    </dgm:pt>
    <dgm:pt modelId="{CCE2FDBC-FE08-4CA1-B8CE-EA11DACB8509}">
      <dgm:prSet/>
      <dgm:spPr/>
      <dgm:t>
        <a:bodyPr/>
        <a:lstStyle/>
        <a:p>
          <a:r>
            <a:rPr lang="en-US" i="1" dirty="0" err="1"/>
            <a:t>Liveworksheets</a:t>
          </a:r>
          <a:endParaRPr lang="ru-RU" dirty="0"/>
        </a:p>
      </dgm:t>
    </dgm:pt>
    <dgm:pt modelId="{5EB03CBA-CC92-4520-A54B-8C4F520EA877}" type="parTrans" cxnId="{C582B06F-AFAE-451E-8F9A-C02AD46083D1}">
      <dgm:prSet/>
      <dgm:spPr/>
      <dgm:t>
        <a:bodyPr/>
        <a:lstStyle/>
        <a:p>
          <a:endParaRPr lang="ru-RU"/>
        </a:p>
      </dgm:t>
    </dgm:pt>
    <dgm:pt modelId="{04624164-8A6C-46F2-A5C7-DD951C0C12FB}" type="sibTrans" cxnId="{C582B06F-AFAE-451E-8F9A-C02AD46083D1}">
      <dgm:prSet/>
      <dgm:spPr/>
      <dgm:t>
        <a:bodyPr/>
        <a:lstStyle/>
        <a:p>
          <a:endParaRPr lang="ru-RU"/>
        </a:p>
      </dgm:t>
    </dgm:pt>
    <dgm:pt modelId="{B46B85F5-3905-4A70-9DBD-C5C897A847D9}">
      <dgm:prSet/>
      <dgm:spPr/>
      <dgm:t>
        <a:bodyPr/>
        <a:lstStyle/>
        <a:p>
          <a:r>
            <a:rPr lang="ru-RU" i="1"/>
            <a:t>Яндекс формы</a:t>
          </a:r>
          <a:endParaRPr lang="ru-RU"/>
        </a:p>
      </dgm:t>
    </dgm:pt>
    <dgm:pt modelId="{9EC7FD53-38A9-4202-8C13-17AFC4A9BD8A}" type="parTrans" cxnId="{EAC4CF25-B8FD-4935-9CA0-0C38D4893ECF}">
      <dgm:prSet/>
      <dgm:spPr/>
      <dgm:t>
        <a:bodyPr/>
        <a:lstStyle/>
        <a:p>
          <a:endParaRPr lang="ru-RU"/>
        </a:p>
      </dgm:t>
    </dgm:pt>
    <dgm:pt modelId="{3C33BCF3-9A9B-4500-BE8B-2AEFF94B4692}" type="sibTrans" cxnId="{EAC4CF25-B8FD-4935-9CA0-0C38D4893ECF}">
      <dgm:prSet/>
      <dgm:spPr/>
      <dgm:t>
        <a:bodyPr/>
        <a:lstStyle/>
        <a:p>
          <a:endParaRPr lang="ru-RU"/>
        </a:p>
      </dgm:t>
    </dgm:pt>
    <dgm:pt modelId="{C92FFF1B-1FB7-4D5F-9675-253CE7729803}" type="pres">
      <dgm:prSet presAssocID="{7AD7A690-07FF-4058-B9B4-E1745D5BA36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8CAECC4-013E-49BA-9533-0710A0D9061B}" type="pres">
      <dgm:prSet presAssocID="{BC3F90B2-8677-453C-9BE2-3ACC6B126A55}" presName="horFlow" presStyleCnt="0"/>
      <dgm:spPr/>
    </dgm:pt>
    <dgm:pt modelId="{10741A1C-4BFD-440A-AEAB-6795DCDBCBBE}" type="pres">
      <dgm:prSet presAssocID="{BC3F90B2-8677-453C-9BE2-3ACC6B126A55}" presName="bigChev" presStyleLbl="node1" presStyleIdx="0" presStyleCnt="3"/>
      <dgm:spPr/>
    </dgm:pt>
    <dgm:pt modelId="{07DC8AEF-10FB-4548-A1F8-3B8848AEC5CC}" type="pres">
      <dgm:prSet presAssocID="{BC3F90B2-8677-453C-9BE2-3ACC6B126A55}" presName="vSp" presStyleCnt="0"/>
      <dgm:spPr/>
    </dgm:pt>
    <dgm:pt modelId="{90DCB899-C31E-4E56-AF6A-7F0E99833CF1}" type="pres">
      <dgm:prSet presAssocID="{CCE2FDBC-FE08-4CA1-B8CE-EA11DACB8509}" presName="horFlow" presStyleCnt="0"/>
      <dgm:spPr/>
    </dgm:pt>
    <dgm:pt modelId="{FB01B0A7-F7DC-4EBC-99E3-49E24B9CEF70}" type="pres">
      <dgm:prSet presAssocID="{CCE2FDBC-FE08-4CA1-B8CE-EA11DACB8509}" presName="bigChev" presStyleLbl="node1" presStyleIdx="1" presStyleCnt="3"/>
      <dgm:spPr/>
    </dgm:pt>
    <dgm:pt modelId="{3479B2B5-AF9D-46BF-A982-0164374EB2FA}" type="pres">
      <dgm:prSet presAssocID="{CCE2FDBC-FE08-4CA1-B8CE-EA11DACB8509}" presName="vSp" presStyleCnt="0"/>
      <dgm:spPr/>
    </dgm:pt>
    <dgm:pt modelId="{89A8D704-7E93-406A-B33E-4AE4A31D7930}" type="pres">
      <dgm:prSet presAssocID="{B46B85F5-3905-4A70-9DBD-C5C897A847D9}" presName="horFlow" presStyleCnt="0"/>
      <dgm:spPr/>
    </dgm:pt>
    <dgm:pt modelId="{CCD53A3D-5B75-4F7B-A64D-BF795A590EAA}" type="pres">
      <dgm:prSet presAssocID="{B46B85F5-3905-4A70-9DBD-C5C897A847D9}" presName="bigChev" presStyleLbl="node1" presStyleIdx="2" presStyleCnt="3"/>
      <dgm:spPr/>
    </dgm:pt>
  </dgm:ptLst>
  <dgm:cxnLst>
    <dgm:cxn modelId="{EAC4CF25-B8FD-4935-9CA0-0C38D4893ECF}" srcId="{7AD7A690-07FF-4058-B9B4-E1745D5BA362}" destId="{B46B85F5-3905-4A70-9DBD-C5C897A847D9}" srcOrd="2" destOrd="0" parTransId="{9EC7FD53-38A9-4202-8C13-17AFC4A9BD8A}" sibTransId="{3C33BCF3-9A9B-4500-BE8B-2AEFF94B4692}"/>
    <dgm:cxn modelId="{F9243238-5B6D-47B1-AC45-4AF228430644}" type="presOf" srcId="{B46B85F5-3905-4A70-9DBD-C5C897A847D9}" destId="{CCD53A3D-5B75-4F7B-A64D-BF795A590EAA}" srcOrd="0" destOrd="0" presId="urn:microsoft.com/office/officeart/2005/8/layout/lProcess3"/>
    <dgm:cxn modelId="{463ED13E-5CCF-49BF-9F1C-CA6040526A91}" srcId="{7AD7A690-07FF-4058-B9B4-E1745D5BA362}" destId="{BC3F90B2-8677-453C-9BE2-3ACC6B126A55}" srcOrd="0" destOrd="0" parTransId="{E89F291C-6E1E-4C18-AA55-C621814AA6D8}" sibTransId="{278E8BA2-455B-408B-9C0E-4A873BFF4C20}"/>
    <dgm:cxn modelId="{5849296D-B871-4571-AFBE-093EC466C20A}" type="presOf" srcId="{BC3F90B2-8677-453C-9BE2-3ACC6B126A55}" destId="{10741A1C-4BFD-440A-AEAB-6795DCDBCBBE}" srcOrd="0" destOrd="0" presId="urn:microsoft.com/office/officeart/2005/8/layout/lProcess3"/>
    <dgm:cxn modelId="{7519956D-CC49-4304-9D06-6CC37E7E646D}" type="presOf" srcId="{7AD7A690-07FF-4058-B9B4-E1745D5BA362}" destId="{C92FFF1B-1FB7-4D5F-9675-253CE7729803}" srcOrd="0" destOrd="0" presId="urn:microsoft.com/office/officeart/2005/8/layout/lProcess3"/>
    <dgm:cxn modelId="{C582B06F-AFAE-451E-8F9A-C02AD46083D1}" srcId="{7AD7A690-07FF-4058-B9B4-E1745D5BA362}" destId="{CCE2FDBC-FE08-4CA1-B8CE-EA11DACB8509}" srcOrd="1" destOrd="0" parTransId="{5EB03CBA-CC92-4520-A54B-8C4F520EA877}" sibTransId="{04624164-8A6C-46F2-A5C7-DD951C0C12FB}"/>
    <dgm:cxn modelId="{C76834CF-A430-4E6C-9946-FC5C19B2C197}" type="presOf" srcId="{CCE2FDBC-FE08-4CA1-B8CE-EA11DACB8509}" destId="{FB01B0A7-F7DC-4EBC-99E3-49E24B9CEF70}" srcOrd="0" destOrd="0" presId="urn:microsoft.com/office/officeart/2005/8/layout/lProcess3"/>
    <dgm:cxn modelId="{42C8B517-FAB7-4664-AFFD-E50A64422673}" type="presParOf" srcId="{C92FFF1B-1FB7-4D5F-9675-253CE7729803}" destId="{18CAECC4-013E-49BA-9533-0710A0D9061B}" srcOrd="0" destOrd="0" presId="urn:microsoft.com/office/officeart/2005/8/layout/lProcess3"/>
    <dgm:cxn modelId="{CBBD8501-5CB4-4DA4-9E24-52E0C33E5006}" type="presParOf" srcId="{18CAECC4-013E-49BA-9533-0710A0D9061B}" destId="{10741A1C-4BFD-440A-AEAB-6795DCDBCBBE}" srcOrd="0" destOrd="0" presId="urn:microsoft.com/office/officeart/2005/8/layout/lProcess3"/>
    <dgm:cxn modelId="{BD7135C2-B524-4AEA-B024-499572F50B46}" type="presParOf" srcId="{C92FFF1B-1FB7-4D5F-9675-253CE7729803}" destId="{07DC8AEF-10FB-4548-A1F8-3B8848AEC5CC}" srcOrd="1" destOrd="0" presId="urn:microsoft.com/office/officeart/2005/8/layout/lProcess3"/>
    <dgm:cxn modelId="{AD91EFE1-41EA-4333-BDDD-8BE499AA51DD}" type="presParOf" srcId="{C92FFF1B-1FB7-4D5F-9675-253CE7729803}" destId="{90DCB899-C31E-4E56-AF6A-7F0E99833CF1}" srcOrd="2" destOrd="0" presId="urn:microsoft.com/office/officeart/2005/8/layout/lProcess3"/>
    <dgm:cxn modelId="{0C75AAE3-58B6-4E7C-90B3-4FC255A81973}" type="presParOf" srcId="{90DCB899-C31E-4E56-AF6A-7F0E99833CF1}" destId="{FB01B0A7-F7DC-4EBC-99E3-49E24B9CEF70}" srcOrd="0" destOrd="0" presId="urn:microsoft.com/office/officeart/2005/8/layout/lProcess3"/>
    <dgm:cxn modelId="{335367F2-AB7C-4151-AC81-583A8745D5AB}" type="presParOf" srcId="{C92FFF1B-1FB7-4D5F-9675-253CE7729803}" destId="{3479B2B5-AF9D-46BF-A982-0164374EB2FA}" srcOrd="3" destOrd="0" presId="urn:microsoft.com/office/officeart/2005/8/layout/lProcess3"/>
    <dgm:cxn modelId="{2F4E45AB-AA9D-43E1-A2AC-EF06AD31D952}" type="presParOf" srcId="{C92FFF1B-1FB7-4D5F-9675-253CE7729803}" destId="{89A8D704-7E93-406A-B33E-4AE4A31D7930}" srcOrd="4" destOrd="0" presId="urn:microsoft.com/office/officeart/2005/8/layout/lProcess3"/>
    <dgm:cxn modelId="{7124B3D0-801A-48BE-AD36-2D870AA812DC}" type="presParOf" srcId="{89A8D704-7E93-406A-B33E-4AE4A31D7930}" destId="{CCD53A3D-5B75-4F7B-A64D-BF795A590EA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4E188-DEC7-4CDE-A569-FDACC30D9896}">
      <dsp:nvSpPr>
        <dsp:cNvPr id="0" name=""/>
        <dsp:cNvSpPr/>
      </dsp:nvSpPr>
      <dsp:spPr>
        <a:xfrm>
          <a:off x="0" y="0"/>
          <a:ext cx="9600774" cy="7279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Supa</a:t>
          </a:r>
          <a:r>
            <a:rPr lang="ru-RU" sz="2000" kern="1200" dirty="0"/>
            <a:t>, </a:t>
          </a:r>
          <a:r>
            <a:rPr lang="ru-RU" sz="2000" kern="1200" dirty="0" err="1"/>
            <a:t>Flyvi</a:t>
          </a:r>
          <a:r>
            <a:rPr lang="ru-RU" sz="2000" kern="1200" dirty="0"/>
            <a:t>, </a:t>
          </a:r>
          <a:r>
            <a:rPr lang="ru-RU" sz="2000" kern="1200" dirty="0" err="1"/>
            <a:t>Wilda</a:t>
          </a:r>
          <a:r>
            <a:rPr lang="ru-RU" sz="2000" kern="1200" dirty="0"/>
            <a:t> — графические редакторы </a:t>
          </a:r>
        </a:p>
      </dsp:txBody>
      <dsp:txXfrm>
        <a:off x="1992948" y="0"/>
        <a:ext cx="7607825" cy="727936"/>
      </dsp:txXfrm>
    </dsp:sp>
    <dsp:sp modelId="{2329A1E0-FD48-4B06-81D2-A115354B2E91}">
      <dsp:nvSpPr>
        <dsp:cNvPr id="0" name=""/>
        <dsp:cNvSpPr/>
      </dsp:nvSpPr>
      <dsp:spPr>
        <a:xfrm>
          <a:off x="72793" y="72793"/>
          <a:ext cx="1920154" cy="5823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4ADA76-CB91-48AD-A15D-2FBA35004579}">
      <dsp:nvSpPr>
        <dsp:cNvPr id="0" name=""/>
        <dsp:cNvSpPr/>
      </dsp:nvSpPr>
      <dsp:spPr>
        <a:xfrm>
          <a:off x="0" y="800730"/>
          <a:ext cx="9600774" cy="7279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Genial</a:t>
          </a:r>
          <a:r>
            <a:rPr lang="ru-RU" sz="2000" kern="1200" dirty="0"/>
            <a:t> — инструмент для всех видов интерактивного визуального общения</a:t>
          </a:r>
        </a:p>
      </dsp:txBody>
      <dsp:txXfrm>
        <a:off x="1992948" y="800730"/>
        <a:ext cx="7607825" cy="727936"/>
      </dsp:txXfrm>
    </dsp:sp>
    <dsp:sp modelId="{9F524759-8BA7-41A9-B531-3DAE7EDF4FFC}">
      <dsp:nvSpPr>
        <dsp:cNvPr id="0" name=""/>
        <dsp:cNvSpPr/>
      </dsp:nvSpPr>
      <dsp:spPr>
        <a:xfrm>
          <a:off x="72793" y="873524"/>
          <a:ext cx="1920154" cy="5823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6A0DEF-6AE4-4FCB-91B8-39E1486BC2C6}">
      <dsp:nvSpPr>
        <dsp:cNvPr id="0" name=""/>
        <dsp:cNvSpPr/>
      </dsp:nvSpPr>
      <dsp:spPr>
        <a:xfrm>
          <a:off x="0" y="1601460"/>
          <a:ext cx="9600774" cy="7279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Movavi</a:t>
          </a:r>
          <a:r>
            <a:rPr lang="ru-RU" sz="2000" kern="1200" dirty="0"/>
            <a:t> — создание видео словарей, обучающих видео </a:t>
          </a:r>
        </a:p>
      </dsp:txBody>
      <dsp:txXfrm>
        <a:off x="1992948" y="1601460"/>
        <a:ext cx="7607825" cy="727936"/>
      </dsp:txXfrm>
    </dsp:sp>
    <dsp:sp modelId="{204F5F47-D643-451A-BE43-83B6A4F0A0C1}">
      <dsp:nvSpPr>
        <dsp:cNvPr id="0" name=""/>
        <dsp:cNvSpPr/>
      </dsp:nvSpPr>
      <dsp:spPr>
        <a:xfrm>
          <a:off x="72793" y="1674254"/>
          <a:ext cx="1920154" cy="5823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8000" b="-138000"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DA5EC0F-0127-4745-A4BF-A2638AB1BA9D}">
      <dsp:nvSpPr>
        <dsp:cNvPr id="0" name=""/>
        <dsp:cNvSpPr/>
      </dsp:nvSpPr>
      <dsp:spPr>
        <a:xfrm>
          <a:off x="0" y="2402191"/>
          <a:ext cx="9600774" cy="7279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Animatron</a:t>
          </a:r>
          <a:r>
            <a:rPr lang="ru-RU" sz="2000" kern="1200" dirty="0"/>
            <a:t> — создание </a:t>
          </a:r>
          <a:r>
            <a:rPr lang="ru-RU" sz="2000" kern="1200" dirty="0" err="1"/>
            <a:t>анимаций</a:t>
          </a:r>
          <a:r>
            <a:rPr lang="ru-RU" sz="2000" kern="1200" dirty="0"/>
            <a:t>, мультфильмов </a:t>
          </a:r>
        </a:p>
      </dsp:txBody>
      <dsp:txXfrm>
        <a:off x="1992948" y="2402191"/>
        <a:ext cx="7607825" cy="727936"/>
      </dsp:txXfrm>
    </dsp:sp>
    <dsp:sp modelId="{9417F55F-FBD8-48B4-B538-CB79E2A3D131}">
      <dsp:nvSpPr>
        <dsp:cNvPr id="0" name=""/>
        <dsp:cNvSpPr/>
      </dsp:nvSpPr>
      <dsp:spPr>
        <a:xfrm>
          <a:off x="72793" y="2474984"/>
          <a:ext cx="1920154" cy="5823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0" b="-80000"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6A15CB-46BE-4412-8671-64466BEA1B45}">
      <dsp:nvSpPr>
        <dsp:cNvPr id="0" name=""/>
        <dsp:cNvSpPr/>
      </dsp:nvSpPr>
      <dsp:spPr>
        <a:xfrm>
          <a:off x="0" y="3202921"/>
          <a:ext cx="9600774" cy="7279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Renderforest</a:t>
          </a:r>
          <a:r>
            <a:rPr lang="ru-RU" sz="2000" kern="1200" dirty="0"/>
            <a:t> — создание объясняющих видео по любой теме урока</a:t>
          </a:r>
        </a:p>
      </dsp:txBody>
      <dsp:txXfrm>
        <a:off x="1992948" y="3202921"/>
        <a:ext cx="7607825" cy="727936"/>
      </dsp:txXfrm>
    </dsp:sp>
    <dsp:sp modelId="{B6C1D39E-3C5A-4B75-A3CF-5BC642BDBE16}">
      <dsp:nvSpPr>
        <dsp:cNvPr id="0" name=""/>
        <dsp:cNvSpPr/>
      </dsp:nvSpPr>
      <dsp:spPr>
        <a:xfrm>
          <a:off x="72793" y="3275715"/>
          <a:ext cx="1920154" cy="5823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41A1C-4BFD-440A-AEAB-6795DCDBCBBE}">
      <dsp:nvSpPr>
        <dsp:cNvPr id="0" name=""/>
        <dsp:cNvSpPr/>
      </dsp:nvSpPr>
      <dsp:spPr>
        <a:xfrm>
          <a:off x="3487935" y="2603"/>
          <a:ext cx="2625328" cy="1050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/>
            <a:t>Wordwall</a:t>
          </a:r>
          <a:endParaRPr lang="ru-RU" sz="2100" kern="1200"/>
        </a:p>
      </dsp:txBody>
      <dsp:txXfrm>
        <a:off x="4013001" y="2603"/>
        <a:ext cx="1575197" cy="1050131"/>
      </dsp:txXfrm>
    </dsp:sp>
    <dsp:sp modelId="{FB01B0A7-F7DC-4EBC-99E3-49E24B9CEF70}">
      <dsp:nvSpPr>
        <dsp:cNvPr id="0" name=""/>
        <dsp:cNvSpPr/>
      </dsp:nvSpPr>
      <dsp:spPr>
        <a:xfrm>
          <a:off x="3487935" y="1199753"/>
          <a:ext cx="2625328" cy="1050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1" kern="1200" dirty="0" err="1"/>
            <a:t>Liveworksheets</a:t>
          </a:r>
          <a:endParaRPr lang="ru-RU" sz="2100" kern="1200" dirty="0"/>
        </a:p>
      </dsp:txBody>
      <dsp:txXfrm>
        <a:off x="4013001" y="1199753"/>
        <a:ext cx="1575197" cy="1050131"/>
      </dsp:txXfrm>
    </dsp:sp>
    <dsp:sp modelId="{CCD53A3D-5B75-4F7B-A64D-BF795A590EAA}">
      <dsp:nvSpPr>
        <dsp:cNvPr id="0" name=""/>
        <dsp:cNvSpPr/>
      </dsp:nvSpPr>
      <dsp:spPr>
        <a:xfrm>
          <a:off x="3487935" y="2396903"/>
          <a:ext cx="2625328" cy="1050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i="1" kern="1200"/>
            <a:t>Яндекс формы</a:t>
          </a:r>
          <a:endParaRPr lang="ru-RU" sz="2100" kern="1200"/>
        </a:p>
      </dsp:txBody>
      <dsp:txXfrm>
        <a:off x="4013001" y="2396903"/>
        <a:ext cx="1575197" cy="1050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3D02FD-F98D-4393-8C2A-AA2B1B59A463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164D38-2738-4F9A-AE2C-9F3DA1661795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150" y="802299"/>
            <a:ext cx="8634824" cy="2541431"/>
          </a:xfrm>
        </p:spPr>
        <p:txBody>
          <a:bodyPr bIns="0" anchor="b">
            <a:normAutofit/>
          </a:bodyPr>
          <a:lstStyle>
            <a:lvl1pPr algn="l">
              <a:defRPr sz="659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150" y="3531205"/>
            <a:ext cx="863482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99" b="0" cap="all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 sz="17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5871" y="329308"/>
            <a:ext cx="497262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290" y="798973"/>
            <a:ext cx="810808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150" y="3528542"/>
            <a:ext cx="86348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40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0ADCAA3-DEBC-406D-8401-30E1F946FF53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517" y="1847088"/>
            <a:ext cx="960502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6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6653" y="798974"/>
            <a:ext cx="1615321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296" y="798974"/>
            <a:ext cx="7826791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55B83A8-B65A-4820-B3AA-18435A44086F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6653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69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567F8A-3B9B-475E-B703-D5E9DB2614A0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517" y="1847088"/>
            <a:ext cx="960502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82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860" y="1756130"/>
            <a:ext cx="8640903" cy="1887950"/>
          </a:xfrm>
        </p:spPr>
        <p:txBody>
          <a:bodyPr anchor="b">
            <a:normAutofit/>
          </a:bodyPr>
          <a:lstStyle>
            <a:lvl1pPr algn="l">
              <a:defRPr sz="35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3861" y="3806196"/>
            <a:ext cx="8628198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86B7B8-68DB-4C8D-B1EE-F0C4532BD17D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3861" y="3804985"/>
            <a:ext cx="862819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6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840" y="804890"/>
            <a:ext cx="9603134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6954" y="2010879"/>
            <a:ext cx="464394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2101" y="2017343"/>
            <a:ext cx="464394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C9D4412-E0C6-4262-9FCB-58486E3B00CB}" type="datetime1">
              <a:rPr lang="ru-RU" noProof="0" smtClean="0"/>
              <a:t>30.03.2023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517" y="1847088"/>
            <a:ext cx="960502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8056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815" y="804164"/>
            <a:ext cx="9605159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6814" y="2019550"/>
            <a:ext cx="464394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199" b="0" cap="all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6814" y="2824270"/>
            <a:ext cx="464394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0692" y="2023004"/>
            <a:ext cx="464394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199" b="0" cap="all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0692" y="2821491"/>
            <a:ext cx="464394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C9D4412-E0C6-4262-9FCB-58486E3B00CB}" type="datetime1">
              <a:rPr lang="ru-RU" noProof="0" smtClean="0"/>
              <a:t>30.03.2023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517" y="1847088"/>
            <a:ext cx="960502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7617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A2BE7C9-88BB-4EFE-8667-3062E1396877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517" y="1847088"/>
            <a:ext cx="960502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D013653-6E18-417E-A961-3DF0937C0BAA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295" y="798973"/>
            <a:ext cx="3272247" cy="2247117"/>
          </a:xfrm>
        </p:spPr>
        <p:txBody>
          <a:bodyPr anchor="b">
            <a:normAutofit/>
          </a:bodyPr>
          <a:lstStyle>
            <a:lvl1pPr algn="l">
              <a:defRPr sz="2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401" y="798974"/>
            <a:ext cx="6010904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295" y="3205492"/>
            <a:ext cx="3274160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9705AF-92A4-4691-A540-883D58C8D1DC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7903" y="3205491"/>
            <a:ext cx="32686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36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5440" y="482171"/>
            <a:ext cx="4073472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828" y="1129513"/>
            <a:ext cx="5530887" cy="1830584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2274" y="1122543"/>
            <a:ext cx="2790444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9951" y="3145992"/>
            <a:ext cx="5522965" cy="2003742"/>
          </a:xfrm>
        </p:spPr>
        <p:txBody>
          <a:bodyPr>
            <a:normAutofit/>
          </a:bodyPr>
          <a:lstStyle>
            <a:lvl1pPr marL="0" indent="0" algn="l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005" y="5469857"/>
            <a:ext cx="5525912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E009E27C-4335-4F92-9135-AD8999CC569B}" type="datetime1">
              <a:rPr lang="ru-RU" smtClean="0"/>
              <a:t>30.03.2023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005" y="318641"/>
            <a:ext cx="5539561" cy="320931"/>
          </a:xfrm>
        </p:spPr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005" y="3143605"/>
            <a:ext cx="55259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8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7"/>
            <a:ext cx="12188825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88825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202" y="804520"/>
            <a:ext cx="9600774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202" y="2015733"/>
            <a:ext cx="9600774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2171" y="330370"/>
            <a:ext cx="349980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C9D4412-E0C6-4262-9FCB-58486E3B00CB}" type="datetime1">
              <a:rPr lang="ru-RU" noProof="0" smtClean="0"/>
              <a:t>30.03.2023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201" y="329308"/>
            <a:ext cx="593728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935" y="798973"/>
            <a:ext cx="81080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799">
                <a:solidFill>
                  <a:schemeClr val="accent1"/>
                </a:solidFill>
              </a:defRPr>
            </a:lvl1pPr>
          </a:lstStyle>
          <a:p>
            <a:pPr rtl="0"/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8882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2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199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999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99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204D8-0C27-B600-9370-8A5C9F1F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02" y="188640"/>
            <a:ext cx="960077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Опыт использования дистанционных образовательных технологий на уроках английского языка и сложности возникающие у учителей при их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4AFC53-B778-B75D-21AE-DF9656330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202" y="3573016"/>
            <a:ext cx="9600774" cy="189333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/>
              <a:t>Янко А. В.</a:t>
            </a:r>
          </a:p>
          <a:p>
            <a:pPr marL="0" indent="0" algn="r">
              <a:buNone/>
            </a:pPr>
            <a:r>
              <a:rPr lang="ru-RU" dirty="0"/>
              <a:t>Учитель информатики</a:t>
            </a:r>
          </a:p>
          <a:p>
            <a:pPr marL="0" indent="0" algn="r">
              <a:buNone/>
            </a:pPr>
            <a:r>
              <a:rPr lang="ru-RU" dirty="0"/>
              <a:t>МАОУ «ШКОЛА №47» г. Рязани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341BED-5574-1AD6-4DAA-E35DA00F264A}"/>
              </a:ext>
            </a:extLst>
          </p:cNvPr>
          <p:cNvSpPr txBox="1"/>
          <p:nvPr/>
        </p:nvSpPr>
        <p:spPr>
          <a:xfrm>
            <a:off x="5590356" y="573325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2023 г.</a:t>
            </a:r>
          </a:p>
        </p:txBody>
      </p:sp>
    </p:spTree>
    <p:extLst>
      <p:ext uri="{BB962C8B-B14F-4D97-AF65-F5344CB8AC3E}">
        <p14:creationId xmlns:p14="http://schemas.microsoft.com/office/powerpoint/2010/main" val="5535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1F5C5-0DF4-A616-7EB0-09039EFC7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02" y="1124744"/>
            <a:ext cx="9600774" cy="1049235"/>
          </a:xfrm>
        </p:spPr>
        <p:txBody>
          <a:bodyPr/>
          <a:lstStyle/>
          <a:p>
            <a:r>
              <a:rPr lang="ru-RU" dirty="0"/>
              <a:t>ЦИФРОВЫЕ СРЕДСТВА СОПРОВОЖДЕНИЯ Обучения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D67BB6-22BE-C0FB-812D-1A6D52F0F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95682"/>
              </p:ext>
            </p:extLst>
          </p:nvPr>
        </p:nvGraphicFramePr>
        <p:xfrm>
          <a:off x="1451202" y="2015733"/>
          <a:ext cx="9600774" cy="393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1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C2D78C4-8119-78BE-5787-B30CF21E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РЕКОМЕНДАЦИИ ПО ИСПОЛЬЗОВАНИЮ ОБРАЗОВАТЕЛЬНЫХ ПЛАТФОРМ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AD9C0AA-0DBF-78EC-E702-CE59F70BD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07329"/>
              </p:ext>
            </p:extLst>
          </p:nvPr>
        </p:nvGraphicFramePr>
        <p:xfrm>
          <a:off x="-1043036" y="2135734"/>
          <a:ext cx="960120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0">
            <a:extLst>
              <a:ext uri="{FF2B5EF4-FFF2-40B4-BE49-F238E27FC236}">
                <a16:creationId xmlns:a16="http://schemas.microsoft.com/office/drawing/2014/main" id="{8440327C-6FB6-DBAE-5D66-780EB7575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84" y="3429000"/>
            <a:ext cx="2938999" cy="20779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D497946-8837-5468-79BB-758B0458F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92" y="1936804"/>
            <a:ext cx="2454818" cy="16723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6D7C1C8B-7ECF-1FF5-4C58-8846D85A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210" y="3860553"/>
            <a:ext cx="2202591" cy="1994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8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F52AC-2304-3636-74C1-1D89DB4AF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054" y="442295"/>
            <a:ext cx="960077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spc="-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сложности, возникающие у педагогов при реализации дистанционного обучения</a:t>
            </a:r>
            <a:br>
              <a:rPr lang="ru-RU" sz="3600" i="1" spc="-5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F90EA9E-766E-6956-993F-7639D65DA1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0354" y="1960929"/>
          <a:ext cx="5561088" cy="406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4E02994-FB72-7333-12CA-4887A4E9CFD3}"/>
              </a:ext>
            </a:extLst>
          </p:cNvPr>
          <p:cNvGraphicFramePr/>
          <p:nvPr/>
        </p:nvGraphicFramePr>
        <p:xfrm>
          <a:off x="6526460" y="1960929"/>
          <a:ext cx="5042012" cy="406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80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5EF62-C553-2640-18D5-0BB1F598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Характер основных причин, вызывающих затруднения у преподавателей в условиях ДО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9FE5A1C-F1EC-07B6-5DD5-BFB8F2DDF5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1202" y="2065754"/>
          <a:ext cx="9601198" cy="373951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11089">
                  <a:extLst>
                    <a:ext uri="{9D8B030D-6E8A-4147-A177-3AD203B41FA5}">
                      <a16:colId xmlns:a16="http://schemas.microsoft.com/office/drawing/2014/main" val="868074090"/>
                    </a:ext>
                  </a:extLst>
                </a:gridCol>
                <a:gridCol w="6083176">
                  <a:extLst>
                    <a:ext uri="{9D8B030D-6E8A-4147-A177-3AD203B41FA5}">
                      <a16:colId xmlns:a16="http://schemas.microsoft.com/office/drawing/2014/main" val="3801254882"/>
                    </a:ext>
                  </a:extLst>
                </a:gridCol>
                <a:gridCol w="2706933">
                  <a:extLst>
                    <a:ext uri="{9D8B030D-6E8A-4147-A177-3AD203B41FA5}">
                      <a16:colId xmlns:a16="http://schemas.microsoft.com/office/drawing/2014/main" val="3148748361"/>
                    </a:ext>
                  </a:extLst>
                </a:gridCol>
              </a:tblGrid>
              <a:tr h="4389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№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Основные причины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6061245"/>
                  </a:ext>
                </a:extLst>
              </a:tr>
              <a:tr h="4389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Низкий уровень информационной культуры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5776598"/>
                  </a:ext>
                </a:extLst>
              </a:tr>
              <a:tr h="74606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Сложность во взаимодействия с учащимися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5792491"/>
                  </a:ext>
                </a:extLst>
              </a:tr>
              <a:tr h="74606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Сложность в перестройке формата обучения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0121649"/>
                  </a:ext>
                </a:extLst>
              </a:tr>
              <a:tr h="93048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Отсутствие использования интерактивных методов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876705"/>
                  </a:ext>
                </a:extLst>
              </a:tr>
              <a:tr h="4389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Отторжение новых технологий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0776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85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B2944-A657-BB80-5019-610886EC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053" y="476672"/>
            <a:ext cx="9600774" cy="1049235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Рекомендованный Тематический список,  для ИЗУЧЕНИЯ УЧИТЕЛЯМ, РАБОТАЮЩИХ с применением до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E368633-0F58-BA0A-EA0C-C71F81B3E2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7869" y="1916832"/>
          <a:ext cx="10297143" cy="407365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02005">
                  <a:extLst>
                    <a:ext uri="{9D8B030D-6E8A-4147-A177-3AD203B41FA5}">
                      <a16:colId xmlns:a16="http://schemas.microsoft.com/office/drawing/2014/main" val="3518286727"/>
                    </a:ext>
                  </a:extLst>
                </a:gridCol>
                <a:gridCol w="9095138">
                  <a:extLst>
                    <a:ext uri="{9D8B030D-6E8A-4147-A177-3AD203B41FA5}">
                      <a16:colId xmlns:a16="http://schemas.microsoft.com/office/drawing/2014/main" val="2534237007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en-US" sz="1800" spc="-5" dirty="0" err="1">
                          <a:effectLst/>
                        </a:rPr>
                        <a:t>Название</a:t>
                      </a:r>
                      <a:r>
                        <a:rPr lang="en-US" sz="1800" spc="-5" dirty="0">
                          <a:effectLst/>
                        </a:rPr>
                        <a:t> </a:t>
                      </a:r>
                      <a:r>
                        <a:rPr lang="en-US" sz="1800" spc="-5" dirty="0" err="1">
                          <a:effectLst/>
                        </a:rPr>
                        <a:t>темы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200153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Задачи и приоритетные цели ДО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36696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 spc="-5" dirty="0">
                          <a:effectLst/>
                        </a:rPr>
                        <a:t>Информационная поддержка учебного процесса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21236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Формы и средства обучения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90961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Использование возможностей телеконференций в организации учебного процесса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7447920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Психолого-педагогический аспект к содержанию и организации учебного процесса в системе ДО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34338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spc="-5" dirty="0">
                          <a:effectLst/>
                        </a:rPr>
                        <a:t>Основы организации творческой деятельности учеников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373409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Роль преподавателя в учебном процессе при дистанционной системе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4314399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Алгоритм поэтапного учебного процесса в условиях дистанционного обучения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3951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8A81E-32AA-C2B0-36A9-F9F165A3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514" y="476672"/>
            <a:ext cx="9600774" cy="1049235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Тематический список, по компьютерной грамотности и использованию специализированного ПО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1FD7663-C878-5637-1349-233E3BC142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60848"/>
          <a:ext cx="9601200" cy="374028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791139">
                  <a:extLst>
                    <a:ext uri="{9D8B030D-6E8A-4147-A177-3AD203B41FA5}">
                      <a16:colId xmlns:a16="http://schemas.microsoft.com/office/drawing/2014/main" val="2950671608"/>
                    </a:ext>
                  </a:extLst>
                </a:gridCol>
                <a:gridCol w="8810061">
                  <a:extLst>
                    <a:ext uri="{9D8B030D-6E8A-4147-A177-3AD203B41FA5}">
                      <a16:colId xmlns:a16="http://schemas.microsoft.com/office/drawing/2014/main" val="312403633"/>
                    </a:ext>
                  </a:extLst>
                </a:gridCol>
              </a:tblGrid>
              <a:tr h="42304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Название темы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39022136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Принципы работы с сетью-Интернет, веб-браузерами, электронной почтой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6149086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Порядок работы с ЭОР. Общие сведения: цели, задачи и возможности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983686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Принципы работы с мультимедийными устройствами на уроке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7353290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Основы работы со специализированным ПО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3266797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Возможность использования аудио-видео конференций в дистанционном формате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6020214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Мессенджеры как способ организации учебной деятельности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6620873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</a:rPr>
                        <a:t>Использование мобильных устройств как средства обучения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185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73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2280</TotalTime>
  <Words>315</Words>
  <Application>Microsoft Office PowerPoint</Application>
  <PresentationFormat>Произвольный</PresentationFormat>
  <Paragraphs>80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Corbel</vt:lpstr>
      <vt:lpstr>Gill Sans MT</vt:lpstr>
      <vt:lpstr>Times New Roman</vt:lpstr>
      <vt:lpstr>Галерея</vt:lpstr>
      <vt:lpstr>Опыт использования дистанционных образовательных технологий на уроках английского языка и сложности возникающие у учителей при их реализации</vt:lpstr>
      <vt:lpstr>ЦИФРОВЫЕ СРЕДСТВА СОПРОВОЖДЕНИЯ Обучения</vt:lpstr>
      <vt:lpstr>РЕКОМЕНДАЦИИ ПО ИСПОЛЬЗОВАНИЮ ОБРАЗОВАТЕЛЬНЫХ ПЛАТФОРМ</vt:lpstr>
      <vt:lpstr>профессиональные сложности, возникающие у педагогов при реализации дистанционного обучения  </vt:lpstr>
      <vt:lpstr>Характер основных причин, вызывающих затруднения у преподавателей в условиях ДО</vt:lpstr>
      <vt:lpstr>Рекомендованный Тематический список,  для ИЗУЧЕНИЯ УЧИТЕЛЯМ, РАБОТАЮЩИХ с применением до</vt:lpstr>
      <vt:lpstr>Тематический список, по компьютерной грамотности и использованию специализированного ПО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организации дистанционного обучения в начальном иноязычном образовании</dc:title>
  <dc:creator>Alexandr Yanko</dc:creator>
  <cp:lastModifiedBy>Alexandr Yanko</cp:lastModifiedBy>
  <cp:revision>114</cp:revision>
  <cp:lastPrinted>2022-12-22T16:35:45Z</cp:lastPrinted>
  <dcterms:created xsi:type="dcterms:W3CDTF">2022-12-21T20:05:47Z</dcterms:created>
  <dcterms:modified xsi:type="dcterms:W3CDTF">2023-03-30T16:41:24Z</dcterms:modified>
</cp:coreProperties>
</file>