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2" r:id="rId4"/>
    <p:sldId id="259" r:id="rId5"/>
    <p:sldId id="271" r:id="rId6"/>
    <p:sldId id="272" r:id="rId7"/>
    <p:sldId id="263" r:id="rId8"/>
    <p:sldId id="273" r:id="rId9"/>
    <p:sldId id="264" r:id="rId10"/>
    <p:sldId id="258" r:id="rId11"/>
    <p:sldId id="265" r:id="rId12"/>
    <p:sldId id="274" r:id="rId13"/>
    <p:sldId id="275" r:id="rId14"/>
    <p:sldId id="260" r:id="rId15"/>
    <p:sldId id="276" r:id="rId16"/>
    <p:sldId id="261" r:id="rId17"/>
    <p:sldId id="277" r:id="rId18"/>
    <p:sldId id="268" r:id="rId19"/>
    <p:sldId id="267" r:id="rId20"/>
    <p:sldId id="279" r:id="rId21"/>
    <p:sldId id="27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02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9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798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04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582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74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01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34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8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69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41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BDD20-809F-4B2A-A5FF-67AE06D15866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0540-FC4E-4312-BD34-8886EBFAA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63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150" y="5535827"/>
            <a:ext cx="406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Демченко Лариса Фёдоровна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4975" y="2771775"/>
            <a:ext cx="918873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Пасху радостно встречаем</a:t>
            </a:r>
            <a:endParaRPr lang="ru-RU" sz="5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«Пасха в гости к нам пришла,</a:t>
            </a:r>
          </a:p>
          <a:p>
            <a:pPr algn="ctr"/>
            <a:r>
              <a:rPr lang="ru-RU" sz="4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радость детям принесла»</a:t>
            </a:r>
            <a:endParaRPr lang="ru-RU" sz="4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6318" y="11015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Донская средняя общеобразовательная школа Зерноградского района имени генерала армии Лелюшенко Д.Д.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7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075" y="4857750"/>
            <a:ext cx="10763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неделю до праздника Пасхи встречают вербное воскресенье. По преданию именно в этот день Иисус въехал в Иерусалим, после того как воскресил своего друга Лазаря. Жители города встречали гостя веточками олив (в других источниках веточками пальмы). Но так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 у нас в России это дерево не растет, то оливу заменили на вербу.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938" y="295275"/>
            <a:ext cx="3129523" cy="4481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354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0226" y="4913195"/>
            <a:ext cx="494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Мальчики да девочки     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Свечечки </a:t>
            </a:r>
            <a:r>
              <a:rPr lang="ru-RU" sz="2400" b="1" dirty="0">
                <a:solidFill>
                  <a:srgbClr val="FF0000"/>
                </a:solidFill>
              </a:rPr>
              <a:t>да </a:t>
            </a:r>
            <a:r>
              <a:rPr lang="ru-RU" sz="2400" b="1" dirty="0" err="1">
                <a:solidFill>
                  <a:srgbClr val="FF0000"/>
                </a:solidFill>
              </a:rPr>
              <a:t>вербочки</a:t>
            </a:r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Понесли домой.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98" y="513119"/>
            <a:ext cx="2935690" cy="3914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30" y="2470246"/>
            <a:ext cx="3251183" cy="39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9809" y="3105834"/>
            <a:ext cx="895293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Пасху было принято петь веселые песни и водить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хороводы «Ангелы»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075" y="471038"/>
            <a:ext cx="3845375" cy="26347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521" y="1856097"/>
            <a:ext cx="3988804" cy="2527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39" y="3206280"/>
            <a:ext cx="3808094" cy="23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9809" y="3105834"/>
            <a:ext cx="895293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Хоровод «Ангелы»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970" y="2272398"/>
            <a:ext cx="4054578" cy="2755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248" y="314944"/>
            <a:ext cx="3340920" cy="27908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37" y="3778066"/>
            <a:ext cx="3161598" cy="27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6542" y="4038600"/>
            <a:ext cx="100148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Светлый праздник Пасхи издавна славился различными забавами и веселыми играми.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«Гнёздышко»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Суть игры перенести все яйца в гнездышко. Яйцо положить в ложку, а ложку держать на вытянутой руке. Тут задача трудная - донести бы!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Выигрывает та команда, которая и быстрее и аккуратнее и у которой меньше яиц падало. Скорее всего, победит «ДРУЖБА».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 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0" y="368300"/>
            <a:ext cx="2876550" cy="383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9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6543" y="4038600"/>
            <a:ext cx="9881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r>
              <a:rPr lang="ru-RU" sz="2400" b="1" dirty="0">
                <a:solidFill>
                  <a:srgbClr val="C00000"/>
                </a:solidFill>
              </a:rPr>
              <a:t> 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940" y="198126"/>
            <a:ext cx="3855992" cy="2736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317" y="1342634"/>
            <a:ext cx="3870492" cy="2597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91" y="4099888"/>
            <a:ext cx="3964883" cy="253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75" y="5011341"/>
            <a:ext cx="111728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«Раскрути яйцо»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Играют двое игроков. У каждого – свое яйцо. Одновременно игроки раскручивают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пасхальные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яйца на столе. У кого яйцо дольше будет крутиться – тот и выиграл. Победитель забирает яйцо проигравшего игрока.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400" t="11468" r="3200" b="9466"/>
          <a:stretch/>
        </p:blipFill>
        <p:spPr>
          <a:xfrm>
            <a:off x="2575084" y="331060"/>
            <a:ext cx="7146606" cy="453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4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75" y="5011341"/>
            <a:ext cx="1117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998" y="259308"/>
            <a:ext cx="4324802" cy="2756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550" y="1174228"/>
            <a:ext cx="2646116" cy="4374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4" y="3573976"/>
            <a:ext cx="4228531" cy="27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011341"/>
            <a:ext cx="10410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2400" b="1" dirty="0" smtClean="0">
                <a:solidFill>
                  <a:srgbClr val="C00000"/>
                </a:solidFill>
              </a:rPr>
              <a:t>Укрась пасхальное яйцо».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b="1" dirty="0"/>
              <a:t>Участвуют </a:t>
            </a:r>
            <a:r>
              <a:rPr lang="ru-RU" b="1" dirty="0" smtClean="0"/>
              <a:t>дети с </a:t>
            </a:r>
            <a:r>
              <a:rPr lang="ru-RU" b="1" dirty="0"/>
              <a:t>мамами, каждому из которых дается один воздушный шарик и наборы пасхальных наклеек. </a:t>
            </a:r>
            <a:r>
              <a:rPr lang="ru-RU" b="1" dirty="0" smtClean="0"/>
              <a:t>Они должны </a:t>
            </a:r>
            <a:r>
              <a:rPr lang="ru-RU" b="1" dirty="0"/>
              <a:t>украсить свой шарик - «яйцо» наклейками.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622" y="2619977"/>
            <a:ext cx="3215571" cy="2391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05" y="2619977"/>
            <a:ext cx="2635012" cy="2755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774" y="210339"/>
            <a:ext cx="2551226" cy="3297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949" y="210339"/>
            <a:ext cx="3261263" cy="2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6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288" y="4857952"/>
            <a:ext cx="10638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Пасха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любимый и почитаемый всеми православный праздник, он всегда был по-весеннему ярким и долгожданным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В старину рукодельницы накануне Пасхи изготавливали разные поделки. 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2305905"/>
            <a:ext cx="2197660" cy="2552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78" y="1938765"/>
            <a:ext cx="2244185" cy="2519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45" y="69022"/>
            <a:ext cx="2341086" cy="2561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30" y="2467620"/>
            <a:ext cx="2120669" cy="2228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998" y="78754"/>
            <a:ext cx="2086290" cy="292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36794" y="1473958"/>
            <a:ext cx="62913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Девиз класса:</a:t>
            </a:r>
            <a:endParaRPr lang="ru-RU" sz="32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Учимся, творим и радуемся вместе,</a:t>
            </a:r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Мы познаем себя и мир.</a:t>
            </a:r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Нам это интересно!</a:t>
            </a:r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 </a:t>
            </a:r>
            <a:endParaRPr lang="ru-RU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6318" y="11015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ОТРЯД «ВЕРНЫЕ ДРУЗЬЯ»</a:t>
            </a:r>
            <a:endParaRPr lang="ru-RU" sz="3200" i="1" dirty="0">
              <a:solidFill>
                <a:schemeClr val="accent5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9" y="2434589"/>
            <a:ext cx="5563617" cy="417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6" y="4223104"/>
            <a:ext cx="2565779" cy="2489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50" y="1515457"/>
            <a:ext cx="2580321" cy="2489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09" y="4223104"/>
            <a:ext cx="2470158" cy="2489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09" y="223626"/>
            <a:ext cx="2411049" cy="2513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273" y="223626"/>
            <a:ext cx="2701352" cy="26063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19" y="2830009"/>
            <a:ext cx="2265425" cy="248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288" y="4857952"/>
            <a:ext cx="10638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>
                <a:solidFill>
                  <a:srgbClr val="C00000"/>
                </a:solidFill>
              </a:rPr>
              <a:t>Пасха – праздник радости и красоты, доброты и любви. Это праздник победы добра над злом. Будьте же друг к другу внимательнее, милосерднее и добрее. Пусть в ваших сердцах поселится вера, надежда, любовь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</a:p>
          <a:p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Танец «Доброта»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00" y="518614"/>
            <a:ext cx="4966953" cy="2797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82" y="1934480"/>
            <a:ext cx="4755106" cy="26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4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800000" flipV="1">
            <a:off x="5229224" y="532793"/>
            <a:ext cx="45053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Светлый праздник наступает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Слышен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звон колоколов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Воскресением поздравляем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кулич уже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готов.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Пусть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ваш дом придет согласие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Будет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жизнь полна чудес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прошлом будут разногласия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Пасхой вас! Христос </a:t>
            </a:r>
            <a:r>
              <a:rPr lang="ru-RU" sz="2000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воскрес!</a:t>
            </a:r>
            <a:endParaRPr lang="ru-RU" sz="2000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6928" y="4831896"/>
            <a:ext cx="101373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Пасха  — главный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православный праздник.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праздника насчитывает более 2000 лет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переводе с греческого языка слово «пасха» означает «избавление». Во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мире верующие празднуют воскрешение Божьего Сына Иисуса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Христа, торжествуют победу жизни над смертью.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083" y="408723"/>
            <a:ext cx="5583011" cy="4229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52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18" y="200917"/>
            <a:ext cx="2812859" cy="3750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8" y="2716285"/>
            <a:ext cx="2840155" cy="3786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28" y="1183557"/>
            <a:ext cx="2840155" cy="378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68" y="367061"/>
            <a:ext cx="4367359" cy="3275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248" y="235456"/>
            <a:ext cx="3593910" cy="32706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63" y="4169669"/>
            <a:ext cx="5082717" cy="22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057650"/>
            <a:ext cx="106965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традиций празднования Пасхи - красить яйца.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гипотез окрашивания яиц на Пасху связана с Марией Магдалиной.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известия о воскрешении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Иисуса Христа Мария решила сообщить эту радостную весть самому императору Тиберию. К императору нельзя было ходить без подарков, а у нее ничего не было, она в качестве символического подарка взяла с собой куриное яйцо. Выбрала она куриное яйцо, так как оно всегда символизировало жизнь, новый этап в развитии. И когда Мария сообщила императору, что Иисус Христос воскрес, император сильно рассмеялся и сказал: "Это так же невозможно, как твоему белому яйцу превратиться в красное". Сразу же после его слов куриное яйцо, принесенное Марией, стало красным.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 символизирует кровь, пролитую на кресте Иисусом.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06" y="361950"/>
            <a:ext cx="4862593" cy="358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20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5535" y="3811988"/>
            <a:ext cx="110273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Инсценировка легенды «Подарок»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156" y="373975"/>
            <a:ext cx="3152632" cy="3647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883" y="1206488"/>
            <a:ext cx="2928896" cy="3825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42" y="2129051"/>
            <a:ext cx="2985513" cy="366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8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5534025"/>
            <a:ext cx="1110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 пасхальные традиции печь куличи, что означает «круглый хлеб» и делать творожные пасхи в виде усеченной пирамиды.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73" y="309587"/>
            <a:ext cx="3768203" cy="50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</TotalTime>
  <Words>440</Words>
  <Application>Microsoft Office PowerPoint</Application>
  <PresentationFormat>Широкоэкранный</PresentationFormat>
  <Paragraphs>77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Лариса</cp:lastModifiedBy>
  <cp:revision>39</cp:revision>
  <dcterms:created xsi:type="dcterms:W3CDTF">2021-04-11T19:42:19Z</dcterms:created>
  <dcterms:modified xsi:type="dcterms:W3CDTF">2023-03-11T16:14:14Z</dcterms:modified>
</cp:coreProperties>
</file>