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1" r:id="rId3"/>
    <p:sldId id="274" r:id="rId4"/>
    <p:sldId id="275" r:id="rId5"/>
    <p:sldId id="276" r:id="rId6"/>
    <p:sldId id="259" r:id="rId7"/>
    <p:sldId id="282" r:id="rId8"/>
    <p:sldId id="283" r:id="rId9"/>
    <p:sldId id="291" r:id="rId10"/>
    <p:sldId id="290" r:id="rId11"/>
    <p:sldId id="292" r:id="rId12"/>
    <p:sldId id="293" r:id="rId13"/>
    <p:sldId id="294" r:id="rId14"/>
    <p:sldId id="295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E0FF"/>
    <a:srgbClr val="B7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EF098-2C82-45C5-9F52-15F6C22511E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90F6F-ACCB-4C90-8420-3B4B055AD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620688"/>
            <a:ext cx="6736262" cy="26642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МБДОУ «Детский сад №4 г. Называевска Омской области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роблемного обучения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работе с детьми дошкольного возраста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5000636"/>
            <a:ext cx="3277028" cy="1357322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Выполнила: воспитатель,  Лупинос Людмила Владимировна</a:t>
            </a:r>
          </a:p>
          <a:p>
            <a:pPr algn="just"/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«Лучше иногда задавать вопросы, чем знать наперед все ответы»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Дж.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Тербер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916831"/>
            <a:ext cx="7272808" cy="3744417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Актуальность проблемы повышения качества дошкольного образования на современном этапе подтверждается заинтересованностью со стороны государства вопросами воспитания и развития детей дошкольного возраста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Согласно ФГОС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целевые 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ориентиры на этапе завершения дошкольного образования: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844824"/>
            <a:ext cx="7022584" cy="46085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любознательность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установление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причинно-следственных связей;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открытие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нового через проявление стремления к получению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знаний;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установление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способности к принятию собственных решений с опорой на свои знания и умения в различных видах деятельности.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992888" cy="1368152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Технология проблемного обучения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путь к развитию способности сомневаться, критически мыслить, решать познавательные задачи вместе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взрослыми и сверстниками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844824"/>
            <a:ext cx="7598078" cy="4608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Творческий цикл совместной </a:t>
            </a:r>
            <a:r>
              <a:rPr lang="ru-RU" sz="3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деятельности</a:t>
            </a:r>
            <a:r>
              <a:rPr lang="ru-RU" sz="3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551837"/>
            <a:ext cx="55263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постановка проблемы 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поиск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решения;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реализация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продукта. 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«Спросил, открыл, создал»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условия для успешного применения проблемного обучения </a:t>
            </a:r>
            <a:b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340768"/>
            <a:ext cx="7272808" cy="4785395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Проблемные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ситуации должны отвечать целям формирования системы знаний.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Быть доступными для детей и соответствовать их познавательным способностям.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Должны вызывать собственную познавательную деятельность и активность.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Задания должны быть таковыми, чтобы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мог выполнить их, опираясь на уже имеющиеся знания, но достаточными для самостоятельного анализа проблемы и нахождения неизвестного.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Уровни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проблемности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обучении: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1979712" y="1600200"/>
            <a:ext cx="69127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1.Воспитатель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сам ставит проблему (задачу) и сам решает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активном слушании и обсуждении детьми.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Воспитатель ставит проблему, дети самостоятельно или под его руководством находят решение.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ставит проблему, воспитатель помогает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решить.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сам ставит проблему и сам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решает.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484785"/>
            <a:ext cx="6419056" cy="25922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Современные образовательные технологии.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НОД на основе проблемного обучения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«Вода во всём живом».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64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727280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8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7272808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66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720080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9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7128792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720080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49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8"/>
            <a:ext cx="712879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3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720080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9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886" y="3717032"/>
            <a:ext cx="7143832" cy="242661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«Не дайте угаснуть желанию ребенка познавать окружающий мир»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7929593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6254750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4797436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9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блемное обуч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проблемное обучение</Template>
  <TotalTime>718</TotalTime>
  <Words>298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проблемное обучение</vt:lpstr>
      <vt:lpstr>МБДОУ «Детский сад №4 г. Называевска Омской области»   Технология проблемного обучения в работе с детьми дошкольного возраста</vt:lpstr>
      <vt:lpstr>«Лучше иногда задавать вопросы, чем знать наперед все ответы»                                                            Дж. Тербер</vt:lpstr>
      <vt:lpstr>Согласно ФГОС целевые ориентиры на этапе завершения дошкольного образования: </vt:lpstr>
      <vt:lpstr>Технология проблемного обучения – путь к развитию способности сомневаться, критически мыслить, решать познавательные задачи вместе со взрослыми и сверстниками  </vt:lpstr>
      <vt:lpstr>Основные условия для успешного применения проблемного обучения  </vt:lpstr>
      <vt:lpstr>Уровни проблемности в обучении: </vt:lpstr>
      <vt:lpstr>Практическая часть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«Не дайте угаснуть желанию ребенка познавать окружающий мир»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«Использование проблемного обучения в детском саду»</dc:title>
  <dc:creator>Хозяин</dc:creator>
  <cp:lastModifiedBy>Света</cp:lastModifiedBy>
  <cp:revision>56</cp:revision>
  <dcterms:created xsi:type="dcterms:W3CDTF">2015-02-15T15:28:03Z</dcterms:created>
  <dcterms:modified xsi:type="dcterms:W3CDTF">2018-01-14T06:44:05Z</dcterms:modified>
</cp:coreProperties>
</file>