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7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9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7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2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6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5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577B-50E2-4387-A9DF-A6B4C3575EC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34A5DE-DFE9-4A00-B499-23C50D7F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3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на тему «</a:t>
            </a:r>
            <a:r>
              <a:rPr lang="en-US" dirty="0" smtClean="0"/>
              <a:t>Whatever the </a:t>
            </a:r>
            <a:r>
              <a:rPr lang="en-US" dirty="0" smtClean="0"/>
              <a:t>weather…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 учебнику </a:t>
            </a:r>
            <a:r>
              <a:rPr lang="en-US" dirty="0" smtClean="0"/>
              <a:t>English 6, </a:t>
            </a:r>
            <a:r>
              <a:rPr lang="ru-RU" dirty="0" smtClean="0"/>
              <a:t>В.П. </a:t>
            </a:r>
            <a:r>
              <a:rPr lang="ru-RU" dirty="0" err="1" smtClean="0"/>
              <a:t>Кузовлев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117" y="1809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What is the weather like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283" y="1343657"/>
            <a:ext cx="10931434" cy="525308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Spring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Summer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Autumn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</a:t>
            </a:r>
            <a:r>
              <a:rPr lang="en-US" dirty="0"/>
              <a:t> </a:t>
            </a:r>
            <a:r>
              <a:rPr lang="en-US" dirty="0" smtClean="0"/>
              <a:t>Winter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253" y="1343657"/>
            <a:ext cx="4010297" cy="2344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834" y="1406750"/>
            <a:ext cx="3618412" cy="2342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53" y="4036792"/>
            <a:ext cx="4022669" cy="2272567"/>
          </a:xfrm>
          <a:prstGeom prst="rect">
            <a:avLst/>
          </a:prstGeom>
        </p:spPr>
      </p:pic>
      <p:pic>
        <p:nvPicPr>
          <p:cNvPr id="1028" name="Picture 4" descr="https://im0-tub-ru.yandex.net/i?id=cb180b7ccdf33bf79b5586de8d7fd30b&amp;ref=rim&amp;n=33&amp;w=202&amp;h=1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4" y="4036792"/>
            <a:ext cx="3618412" cy="22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61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weather like in your region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Spring is\ isn’t….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Summer is\isn’t…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Autumn is\</a:t>
            </a:r>
            <a:r>
              <a:rPr lang="en-US" dirty="0">
                <a:solidFill>
                  <a:prstClr val="black"/>
                </a:solidFill>
              </a:rPr>
              <a:t> isn’t </a:t>
            </a:r>
            <a:r>
              <a:rPr lang="en-US" dirty="0" smtClean="0"/>
              <a:t>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Winter is\</a:t>
            </a:r>
            <a:r>
              <a:rPr lang="en-US" dirty="0">
                <a:solidFill>
                  <a:prstClr val="black"/>
                </a:solidFill>
              </a:rPr>
              <a:t> isn’t 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Warm - </a:t>
            </a:r>
            <a:r>
              <a:rPr lang="ru-RU" dirty="0" smtClean="0"/>
              <a:t>теплый</a:t>
            </a:r>
            <a:endParaRPr lang="en-US" dirty="0" smtClean="0"/>
          </a:p>
          <a:p>
            <a:r>
              <a:rPr lang="en-US" dirty="0" smtClean="0"/>
              <a:t>Mild</a:t>
            </a:r>
            <a:r>
              <a:rPr lang="ru-RU" dirty="0" smtClean="0"/>
              <a:t> – мягкий, умеренный</a:t>
            </a:r>
            <a:endParaRPr lang="en-US" dirty="0" smtClean="0"/>
          </a:p>
          <a:p>
            <a:r>
              <a:rPr lang="en-US" dirty="0" smtClean="0"/>
              <a:t>Severe</a:t>
            </a:r>
            <a:r>
              <a:rPr lang="ru-RU" dirty="0" smtClean="0"/>
              <a:t> – суровый</a:t>
            </a:r>
            <a:endParaRPr lang="en-US" dirty="0" smtClean="0"/>
          </a:p>
          <a:p>
            <a:r>
              <a:rPr lang="en-US" dirty="0" smtClean="0"/>
              <a:t>Wet</a:t>
            </a:r>
            <a:r>
              <a:rPr lang="ru-RU" dirty="0" smtClean="0"/>
              <a:t> - влажный</a:t>
            </a:r>
            <a:endParaRPr lang="en-US" dirty="0" smtClean="0"/>
          </a:p>
          <a:p>
            <a:r>
              <a:rPr lang="en-US" dirty="0" smtClean="0"/>
              <a:t>Terrible</a:t>
            </a:r>
            <a:r>
              <a:rPr lang="ru-RU" dirty="0" smtClean="0"/>
              <a:t> - ужасный</a:t>
            </a:r>
            <a:endParaRPr lang="en-US" dirty="0" smtClean="0"/>
          </a:p>
          <a:p>
            <a:r>
              <a:rPr lang="en-US" dirty="0" smtClean="0"/>
              <a:t>Frosty</a:t>
            </a:r>
            <a:r>
              <a:rPr lang="ru-RU" dirty="0" smtClean="0"/>
              <a:t> - морозный</a:t>
            </a:r>
            <a:endParaRPr lang="en-US" dirty="0" smtClean="0"/>
          </a:p>
          <a:p>
            <a:r>
              <a:rPr lang="en-US" dirty="0" smtClean="0"/>
              <a:t>Windy</a:t>
            </a:r>
            <a:r>
              <a:rPr lang="ru-RU" dirty="0" smtClean="0"/>
              <a:t> - ветреный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4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What do you like and dislike about the weather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2" y="1482042"/>
            <a:ext cx="10883537" cy="52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Rainy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</a:t>
            </a:r>
            <a:r>
              <a:rPr lang="ru-RU" dirty="0" smtClean="0"/>
              <a:t>                   </a:t>
            </a:r>
            <a:r>
              <a:rPr lang="en-US" dirty="0" smtClean="0"/>
              <a:t> Sunny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Hot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</a:t>
            </a:r>
            <a:r>
              <a:rPr lang="ru-RU" dirty="0" smtClean="0"/>
              <a:t>                </a:t>
            </a:r>
            <a:r>
              <a:rPr lang="en-US" dirty="0" smtClean="0"/>
              <a:t>Warm</a:t>
            </a:r>
          </a:p>
          <a:p>
            <a:pPr marL="0" indent="0">
              <a:buNone/>
            </a:pPr>
            <a:r>
              <a:rPr lang="en-US" dirty="0" smtClean="0"/>
              <a:t>Snowy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Cloudy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en-US" dirty="0" smtClean="0"/>
              <a:t>      </a:t>
            </a:r>
            <a:r>
              <a:rPr lang="ru-RU" dirty="0" smtClean="0"/>
              <a:t> </a:t>
            </a:r>
            <a:r>
              <a:rPr lang="en-US" dirty="0" smtClean="0"/>
              <a:t>Foggy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Stormy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56" y="1064376"/>
            <a:ext cx="1285875" cy="1285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881" y="2960367"/>
            <a:ext cx="1200150" cy="1285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625" y="1707314"/>
            <a:ext cx="2092235" cy="11768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180" y="2634649"/>
            <a:ext cx="1539506" cy="1506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9942" y="1314754"/>
            <a:ext cx="1611915" cy="1611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726" y="3497751"/>
            <a:ext cx="1752600" cy="1285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7686" y="5090839"/>
            <a:ext cx="1707402" cy="1658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0876" y="4719440"/>
            <a:ext cx="1702861" cy="17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weather like in different seasons in your town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different ways of talking about the weather. Fill in the gaps.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is…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spring months are…</a:t>
            </a:r>
          </a:p>
          <a:p>
            <a:pPr marL="514350" indent="-514350">
              <a:buAutoNum type="arabicPeriod"/>
            </a:pPr>
            <a:r>
              <a:rPr lang="en-US" dirty="0" smtClean="0"/>
              <a:t>It is….in spring.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It….in spring.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I like/dislike it when it/it is….in spring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28" y="2720747"/>
            <a:ext cx="4651152" cy="387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different ways of talking about the weather. Fill in the gaps.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summer months are…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is….in summer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It….in summer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like/dislike it when it/it is….in summer 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9" y="2237706"/>
            <a:ext cx="4658171" cy="372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different ways of talking about the weather. Fill in the gaps.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autumn months are…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is….in autumn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It….in autumn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like/dislike it when it/it is…. in autumn.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29" y="2392635"/>
            <a:ext cx="4517434" cy="30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different ways of talking about the weather. Fill in the gaps.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winter months are…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is….in winter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It….in winter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like/dislike it when it/it is…. </a:t>
            </a:r>
            <a:r>
              <a:rPr lang="en-US" dirty="0"/>
              <a:t>i</a:t>
            </a:r>
            <a:r>
              <a:rPr lang="en-US" dirty="0" smtClean="0"/>
              <a:t>n winter.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03" y="2592215"/>
            <a:ext cx="4881154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292</Words>
  <Application>Microsoft Office PowerPoint</Application>
  <PresentationFormat>Широкоэкранный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Презентация на тему «Whatever the weather…»</vt:lpstr>
      <vt:lpstr>What is the weather like?</vt:lpstr>
      <vt:lpstr>What is the weather like in your region?</vt:lpstr>
      <vt:lpstr>What do you like and dislike about the weather?</vt:lpstr>
      <vt:lpstr>What is the weather like in different seasons in your town?</vt:lpstr>
      <vt:lpstr>There are different ways of talking about the weather. Fill in the gaps. </vt:lpstr>
      <vt:lpstr>There are different ways of talking about the weather. Fill in the gaps. </vt:lpstr>
      <vt:lpstr>There are different ways of talking about the weather. Fill in the gaps.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«What ever the weather…»</dc:title>
  <dc:creator>MSI</dc:creator>
  <cp:lastModifiedBy>MSI</cp:lastModifiedBy>
  <cp:revision>12</cp:revision>
  <dcterms:created xsi:type="dcterms:W3CDTF">2021-03-21T13:58:02Z</dcterms:created>
  <dcterms:modified xsi:type="dcterms:W3CDTF">2021-03-29T16:25:21Z</dcterms:modified>
</cp:coreProperties>
</file>