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Desktop\1a59ec4e52b7297298ee57d10ec55b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catherineasquithgallery.com/uploads/posts/2021-02/1612623507_53-p-svetlo-salatovii-fon-dlya-prezentatsii-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35696" y="596029"/>
            <a:ext cx="52565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Словно праздничный салют,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палисадниках цветут.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весною так желанны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нарциссы, и...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тюльп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catherineasquithgallery.com/uploads/posts/2021-02/1612623507_53-p-svetlo-salatovii-fon-dlya-prezentatsii-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132856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зелёном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шнурочке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Висят белые звоночки. 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ландыш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623507_53-p-svetlo-salatovii-fon-dlya-prezentatsii-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23728" y="1331206"/>
            <a:ext cx="60486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лесной проталинке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Вырос цветик маленький.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Прячется в валежник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Беленький …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подснеж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99392"/>
            <a:ext cx="9180512" cy="695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enovo\Desktop\весна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ownloads\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6</cp:revision>
  <dcterms:created xsi:type="dcterms:W3CDTF">2022-04-03T15:58:04Z</dcterms:created>
  <dcterms:modified xsi:type="dcterms:W3CDTF">2022-04-11T15:13:52Z</dcterms:modified>
</cp:coreProperties>
</file>