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4" r:id="rId6"/>
    <p:sldId id="265" r:id="rId7"/>
    <p:sldId id="266" r:id="rId8"/>
    <p:sldId id="267" r:id="rId9"/>
    <p:sldId id="268" r:id="rId10"/>
    <p:sldId id="263" r:id="rId11"/>
    <p:sldId id="262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050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085184"/>
            <a:ext cx="6400800" cy="155679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Выполнили: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обучающиеся 5 А, 5 Б, 5 В, 5 Г МОУ СОШ №32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</a:p>
          <a:p>
            <a:pPr algn="l"/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Коваева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Оксана Викторовна, педагог-библиотекарь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81766"/>
            <a:ext cx="3563888" cy="44034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22424" y="4293096"/>
            <a:ext cx="5521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«Я мальчишкой видел «Колумб»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980728"/>
            <a:ext cx="4105126" cy="2874191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476672"/>
            <a:ext cx="5112568" cy="85496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ПОЭТ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1268760"/>
            <a:ext cx="5184576" cy="4896544"/>
          </a:xfrm>
        </p:spPr>
        <p:txBody>
          <a:bodyPr>
            <a:normAutofit fontScale="92500" lnSpcReduction="10000"/>
          </a:bodyPr>
          <a:lstStyle/>
          <a:p>
            <a:pPr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Его стихи печатались в  литературных сборниках «Песня моя — Комсомольск», «Детские писатели города Комсомольска-на-Амуре». Избранные стихи, написанные почти за пятьдесят лет творческой жизни, вошли в авторский сборник под названием «Родник». Очень трудно выделить какую-то одну область, в которой он не проявил бы себя. И все-таки, рассматривая архив, мы заметили, что Алексей Федорович наибольшее наследие оставил как поэт. Он написал много стихотворений для детей. Почему? На этот вопрос он ответил сам. </a:t>
            </a:r>
          </a:p>
          <a:p>
            <a:pPr indent="0" algn="just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Он говорил :«Дети –талантливый народ: где дети-    там жизнь, яркая, интересная…»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454" y="1124744"/>
            <a:ext cx="3423442" cy="472929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23928" y="1700808"/>
            <a:ext cx="5040560" cy="3600400"/>
          </a:xfrm>
        </p:spPr>
        <p:txBody>
          <a:bodyPr>
            <a:normAutofit/>
          </a:bodyPr>
          <a:lstStyle/>
          <a:p>
            <a:pPr lvl="0" indent="0" algn="just" eaLnBrk="0" hangingPunc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ходе реализации проекта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познакомились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 биографией   А.Краснова как художника, краеведа, поэта, педагога и наставника.</a:t>
            </a:r>
          </a:p>
          <a:p>
            <a:pPr lvl="0" indent="0" algn="just" eaLnBrk="0" hangingPunc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Обучающимися пятых классов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разработаны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частично реализованы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мероприятия по продвижению книги и чтения  под общей тематикой  «А.Краснов - педагог и наставник!».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 descr="C:\Users\Andrey\Downloads\IMG20230410144518.jpg"/>
          <p:cNvPicPr>
            <a:picLocks noChangeAspect="1" noChangeArrowheads="1"/>
          </p:cNvPicPr>
          <p:nvPr/>
        </p:nvPicPr>
        <p:blipFill>
          <a:blip r:embed="rId3" cstate="print"/>
          <a:srcRect r="9681" b="19560"/>
          <a:stretch>
            <a:fillRect/>
          </a:stretch>
        </p:blipFill>
        <p:spPr bwMode="auto">
          <a:xfrm>
            <a:off x="971600" y="764704"/>
            <a:ext cx="2304256" cy="2736304"/>
          </a:xfrm>
          <a:prstGeom prst="rect">
            <a:avLst/>
          </a:prstGeom>
          <a:noFill/>
        </p:spPr>
      </p:pic>
      <p:pic>
        <p:nvPicPr>
          <p:cNvPr id="6147" name="Picture 3" descr="C:\Users\Andrey\Downloads\IMG20230410145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В класс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5965304"/>
            <a:ext cx="8748464" cy="892696"/>
          </a:xfrm>
        </p:spPr>
        <p:txBody>
          <a:bodyPr>
            <a:normAutofit/>
          </a:bodyPr>
          <a:lstStyle/>
          <a:p>
            <a:pPr lvl="0" algn="ctr" eaLnBrk="0" hangingPunc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Оформлена выставка «Литературный Комсомольск»</a:t>
            </a:r>
          </a:p>
          <a:p>
            <a:endParaRPr lang="ru-RU" dirty="0"/>
          </a:p>
        </p:txBody>
      </p:sp>
      <p:pic>
        <p:nvPicPr>
          <p:cNvPr id="3074" name="Picture 2" descr="C:\Users\Andrey\Downloads\IMG20230420105624.jpg"/>
          <p:cNvPicPr>
            <a:picLocks noChangeAspect="1" noChangeArrowheads="1"/>
          </p:cNvPicPr>
          <p:nvPr/>
        </p:nvPicPr>
        <p:blipFill>
          <a:blip r:embed="rId3" cstate="print"/>
          <a:srcRect t="15120" r="1910"/>
          <a:stretch>
            <a:fillRect/>
          </a:stretch>
        </p:blipFill>
        <p:spPr bwMode="auto">
          <a:xfrm>
            <a:off x="4040195" y="1268760"/>
            <a:ext cx="5103805" cy="3312368"/>
          </a:xfrm>
          <a:prstGeom prst="rect">
            <a:avLst/>
          </a:prstGeom>
          <a:noFill/>
        </p:spPr>
      </p:pic>
      <p:pic>
        <p:nvPicPr>
          <p:cNvPr id="3075" name="Picture 3" descr="C:\Users\Andrey\Downloads\IMG20230418135611.jpg"/>
          <p:cNvPicPr>
            <a:picLocks noChangeAspect="1" noChangeArrowheads="1"/>
          </p:cNvPicPr>
          <p:nvPr/>
        </p:nvPicPr>
        <p:blipFill>
          <a:blip r:embed="rId4" cstate="print"/>
          <a:srcRect l="5145" t="1428"/>
          <a:stretch>
            <a:fillRect/>
          </a:stretch>
        </p:blipFill>
        <p:spPr bwMode="auto">
          <a:xfrm>
            <a:off x="1763688" y="2852936"/>
            <a:ext cx="2160240" cy="2993186"/>
          </a:xfrm>
          <a:prstGeom prst="rect">
            <a:avLst/>
          </a:prstGeom>
          <a:noFill/>
        </p:spPr>
      </p:pic>
      <p:pic>
        <p:nvPicPr>
          <p:cNvPr id="3076" name="Picture 4" descr="C:\Users\Andrey\Downloads\IMG20230418135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596" y="1252875"/>
            <a:ext cx="2118148" cy="2824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Г класс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979712" y="5992688"/>
            <a:ext cx="6840760" cy="748680"/>
          </a:xfrm>
        </p:spPr>
        <p:txBody>
          <a:bodyPr/>
          <a:lstStyle/>
          <a:p>
            <a:pPr lvl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Создана книжка-малышка «Дождик»</a:t>
            </a:r>
          </a:p>
          <a:p>
            <a:endParaRPr lang="ru-RU" dirty="0"/>
          </a:p>
        </p:txBody>
      </p:sp>
      <p:pic>
        <p:nvPicPr>
          <p:cNvPr id="4099" name="Picture 3" descr="C:\Users\Andrey\Downloads\IMG20230417093718.jpg"/>
          <p:cNvPicPr>
            <a:picLocks noChangeAspect="1" noChangeArrowheads="1"/>
          </p:cNvPicPr>
          <p:nvPr/>
        </p:nvPicPr>
        <p:blipFill>
          <a:blip r:embed="rId3" cstate="print"/>
          <a:srcRect t="3098" r="10239"/>
          <a:stretch>
            <a:fillRect/>
          </a:stretch>
        </p:blipFill>
        <p:spPr bwMode="auto">
          <a:xfrm>
            <a:off x="251520" y="1340768"/>
            <a:ext cx="3184270" cy="458343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6274"/>
          <a:stretch>
            <a:fillRect/>
          </a:stretch>
        </p:blipFill>
        <p:spPr bwMode="auto">
          <a:xfrm rot="1410623">
            <a:off x="6230366" y="983103"/>
            <a:ext cx="1995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60094">
            <a:off x="4866758" y="3240742"/>
            <a:ext cx="187023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Andrey\Downloads\IMG-20230421-WA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2070">
            <a:off x="3970096" y="1446728"/>
            <a:ext cx="1848748" cy="256325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r="6996" b="6699"/>
          <a:stretch>
            <a:fillRect/>
          </a:stretch>
        </p:blipFill>
        <p:spPr bwMode="auto">
          <a:xfrm rot="1385599">
            <a:off x="6829603" y="3506904"/>
            <a:ext cx="1877609" cy="261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99592" y="5661248"/>
            <a:ext cx="7499176" cy="8926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Создание презентации – экскурсии  по книге-музею А. Краснова «Я мальчишкой видел Колумб»</a:t>
            </a:r>
          </a:p>
        </p:txBody>
      </p:sp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Б класс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ndrey\Downloads\IMG20230420110038.jpg"/>
          <p:cNvPicPr>
            <a:picLocks noChangeAspect="1" noChangeArrowheads="1"/>
          </p:cNvPicPr>
          <p:nvPr/>
        </p:nvPicPr>
        <p:blipFill>
          <a:blip r:embed="rId3" cstate="print"/>
          <a:srcRect l="5901"/>
          <a:stretch>
            <a:fillRect/>
          </a:stretch>
        </p:blipFill>
        <p:spPr bwMode="auto">
          <a:xfrm>
            <a:off x="4932040" y="1268760"/>
            <a:ext cx="2896702" cy="4104456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3272219" cy="43204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А класс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5981218"/>
            <a:ext cx="6258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Поэтический нон-стоп - итоговый продукт проекта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ndrey\Downloads\IMG-20230421-WA0050.jpg"/>
          <p:cNvPicPr>
            <a:picLocks noChangeAspect="1" noChangeArrowheads="1"/>
          </p:cNvPicPr>
          <p:nvPr/>
        </p:nvPicPr>
        <p:blipFill>
          <a:blip r:embed="rId3" cstate="print"/>
          <a:srcRect t="3626"/>
          <a:stretch>
            <a:fillRect/>
          </a:stretch>
        </p:blipFill>
        <p:spPr bwMode="auto">
          <a:xfrm>
            <a:off x="898447" y="764704"/>
            <a:ext cx="2017369" cy="2592288"/>
          </a:xfrm>
          <a:prstGeom prst="rect">
            <a:avLst/>
          </a:prstGeom>
          <a:noFill/>
        </p:spPr>
      </p:pic>
      <p:pic>
        <p:nvPicPr>
          <p:cNvPr id="7171" name="Picture 3" descr="C:\Users\Andrey\Downloads\IMG-20230421-WA0048.jpg"/>
          <p:cNvPicPr>
            <a:picLocks noChangeAspect="1" noChangeArrowheads="1"/>
          </p:cNvPicPr>
          <p:nvPr/>
        </p:nvPicPr>
        <p:blipFill>
          <a:blip r:embed="rId4" cstate="print"/>
          <a:srcRect l="12667" r="4996" b="7107"/>
          <a:stretch>
            <a:fillRect/>
          </a:stretch>
        </p:blipFill>
        <p:spPr bwMode="auto">
          <a:xfrm>
            <a:off x="539552" y="3429000"/>
            <a:ext cx="3024336" cy="2559053"/>
          </a:xfrm>
          <a:prstGeom prst="rect">
            <a:avLst/>
          </a:prstGeom>
          <a:noFill/>
        </p:spPr>
      </p:pic>
      <p:pic>
        <p:nvPicPr>
          <p:cNvPr id="7172" name="Picture 4" descr="C:\Users\Andrey\Downloads\IMG-20230421-WA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28800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" y="6724"/>
            <a:ext cx="9146944" cy="68512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Список литературы: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12776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Писатели города Комсомольска-на-Амуре о времени и о себе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Кн.2 / Сост. С.И.Вишнякова. - Комсомольск-на-Амуре: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Со-весть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2005.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Писатели города Комсомольска-на-Амуре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ЛИТО-2005 г.   Кн. 3 / сост. С. И. Вишнякова. - Комсомольск-на-Амуре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Со-Весть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2006.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Пересторонин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Г.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  История в лицах : [о книге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комсомольчанина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Алексея Краснова "Я мальчишкой видел "Колумб"] /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Пересторонин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Дальний Восток. - 2004. - № 1. - С. 233.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Васильева, О.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«С родника начинается светлое, значи­мое: (О творчестве поэта А. Краснова)». // Советское Приамурье. -  1997. -  30 мая.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Живая история города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: Биография поэта А. Ф. Крас­нова. // Ума палата.- 1996. -  N 1-е.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Казимирова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Е.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Поэт и гражданин: (О поэте А. Ф. Крас­нове). // Дальневосточный Комсомольск. -  1995. -  18 апреля. - С. 6.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и 40 лет назад 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(о А. Ф. Краснове) // Дальневос­точный Комсомольск. - 1984. -  5 мая.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Краснов, А. Ф.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Краткая биография. // Песня моя—Ком­сомольск. 1932—1982 : Стихи. Воспоминания. Очерки. - Ха­баровск, 1982. - С. 335.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Заварзина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Мои питомцы : (об А. Краснове) // Ста­линский Комсомольск. -  1951. -  29 июня. - С. 3.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764704"/>
            <a:ext cx="8445624" cy="56026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Раскрыть  положительный  образ  педагога и наставника, через  изучение биографии  публициста и поэта– дальневосточника  Алексея  Краснова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1" eaLnBrk="0" hangingPunct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Исследовать биографический материал Краснова в направлениях:</a:t>
            </a:r>
          </a:p>
          <a:p>
            <a:pPr lvl="1" eaLnBrk="0" hangingPunc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Краснов- художник;</a:t>
            </a:r>
          </a:p>
          <a:p>
            <a:pPr lvl="1" eaLnBrk="0" hangingPunc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Краснов – педагог и создатель школьного музея;</a:t>
            </a:r>
          </a:p>
          <a:p>
            <a:pPr lvl="1" eaLnBrk="0" hangingPunc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Краснов – краевед;</a:t>
            </a:r>
          </a:p>
          <a:p>
            <a:pPr lvl="1" eaLnBrk="0" hangingPunc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Краснов –поэт </a:t>
            </a:r>
          </a:p>
          <a:p>
            <a:pPr indent="0" eaLnBrk="0" hangingPunct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Разработать и провести  мероприятия под общей темой «А.Краснов - педагог и наставник!»</a:t>
            </a:r>
          </a:p>
          <a:p>
            <a:pPr lvl="0" indent="0" eaLnBrk="0" hangingPunct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 с  учащимися 5-х классов итоговых продуктов по каждому направлению исследовательской деятельности.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4283968" cy="489654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Алексей Краснов родился в 1932 году в селе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Шигонь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в 1939-м родители приехали на Дальний Восток, где полным ходом шла одна из крупнейших советских строек. Окончив школу, Алексей Краснов поехал учиться в Харьковский педагогический институт, работал в сельской школе на Украине, но спустя время вернулся в Комсомольск. Алексей Федорович был талантливым педагогом, прививавшим молодому поколению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комсомольчан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любовь к русскому языку и  отечественной литературе. 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9812" t="6791" r="15236" b="7110"/>
          <a:stretch/>
        </p:blipFill>
        <p:spPr>
          <a:xfrm>
            <a:off x="5508104" y="1193512"/>
            <a:ext cx="3384376" cy="43542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504" y="4653136"/>
            <a:ext cx="8712968" cy="1728192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Свою исследовательскую деятельность мы начали с посещения музея имени Алексея Красного, который находится в структурном подразделении №14 МУК «Городская Централизованная Библиотека». В ходе экскурсии мы  познакомились с Алексеем Федоровичем как с многогранной личностью: педагогом, краеведом, художником и  поэтом.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ndrey\Downloads\IMG-20230313-WA0025.jpg"/>
          <p:cNvPicPr>
            <a:picLocks noChangeAspect="1" noChangeArrowheads="1"/>
          </p:cNvPicPr>
          <p:nvPr/>
        </p:nvPicPr>
        <p:blipFill>
          <a:blip r:embed="rId3" cstate="print"/>
          <a:srcRect t="11571" b="20000"/>
          <a:stretch>
            <a:fillRect/>
          </a:stretch>
        </p:blipFill>
        <p:spPr bwMode="auto">
          <a:xfrm>
            <a:off x="971600" y="764704"/>
            <a:ext cx="7295911" cy="3744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60032" y="620688"/>
            <a:ext cx="2939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067944" y="1412776"/>
            <a:ext cx="4752528" cy="4320480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Алексей Федорович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преподавал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русский язык и литературу в школах города, в течение 10 лет вел эстетику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медучилище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работал в клубе «Эстет». А. Ф. Краснов был всегда там, где начиналось что-то новое, трудное, но интересное и творческое. Долгое время проработал он в 14-й шко­ле, вел клуб «Краевед». Здесь, в школьном краеведческом музее, он создал экспозицию «Литературный Комсомольск» </a:t>
            </a:r>
          </a:p>
          <a:p>
            <a:pPr>
              <a:buNone/>
            </a:pPr>
            <a:endParaRPr lang="ru-RU" sz="2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2160240" cy="306773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284984"/>
            <a:ext cx="2088232" cy="301597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30595" y="643335"/>
            <a:ext cx="36065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96344" y="1340768"/>
            <a:ext cx="5868144" cy="5184576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20000"/>
              </a:lnSpc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Еще в детстве Алексей Краснов стремился делать зарисовки новых зданий, стареньких домиков села Пермского, доживающих свой век, портреты людей, руками которых возводился легендарный город. Делал и портреты литераторов, с кем пришлось ему встречаться на творческих встречах в городском литературном объединении.</a:t>
            </a:r>
          </a:p>
          <a:p>
            <a:pPr indent="0" algn="just">
              <a:lnSpc>
                <a:spcPct val="120000"/>
              </a:lnSpc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Создавая экспозицию в школьном музее, он показал себя талантливым портретистом. Во многом обязана ему своим  открытием картинная галерея —ныне художественный музей. Нужно очень любить свой город, что­бы так кропотливо, по крупицам, собирать самые яркие материалы, которые стали страницами истории города юности, его летописью.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17032"/>
            <a:ext cx="3159026" cy="25697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 l="4891" t="2775" r="4868" b="2875"/>
          <a:stretch>
            <a:fillRect/>
          </a:stretch>
        </p:blipFill>
        <p:spPr>
          <a:xfrm>
            <a:off x="179512" y="980728"/>
            <a:ext cx="3117523" cy="23042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404279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КРАЕВЕД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4860032" cy="5184576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Значительным вкладом в дальневосточную литературу стала его книга «Я мальчишкой видел «Колумб». В ее основе уникальные документы об истории Комсомольска-на-Амуре — домашний архив, частное собрание писем, фотографий, записки краеведа А. Ф. Краснова. </a:t>
            </a:r>
          </a:p>
          <a:p>
            <a:pPr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Большинство рисунков и фотографий опубликованы впервые. Книга необычна тем, что она приглашает читателя на экскурсию по залам исторического музея города Комсомольска. Книга-музей разбита на пять залов, и каждый посвящен определенному отрезку времени.</a:t>
            </a:r>
          </a:p>
          <a:p>
            <a:endParaRPr lang="ru-RU" sz="1800" dirty="0"/>
          </a:p>
          <a:p>
            <a:pPr>
              <a:buNone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196752"/>
            <a:ext cx="3441469" cy="454394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48680"/>
            <a:ext cx="397078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КРАЕВЕД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1628800"/>
            <a:ext cx="4726360" cy="4176464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Открывает книгу экскурсия под названием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«Время до «Колумба».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предыстория Комсомольска, которую вершили переселенцы из центральных областей России. </a:t>
            </a:r>
          </a:p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Интересна вторая глава («Второй зал»)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«Здесь 10 мая 1932 года...». </a:t>
            </a:r>
          </a:p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этом зале, значительное место отведено рассказу о строительстве заводов, зарождению здравоохранения в городе</a:t>
            </a:r>
          </a:p>
        </p:txBody>
      </p:sp>
      <p:pic>
        <p:nvPicPr>
          <p:cNvPr id="3075" name="Picture 3" descr="C:\Users\user1\Desktop\1к.jpg"/>
          <p:cNvPicPr>
            <a:picLocks noChangeAspect="1" noChangeArrowheads="1"/>
          </p:cNvPicPr>
          <p:nvPr/>
        </p:nvPicPr>
        <p:blipFill>
          <a:blip r:embed="rId3" cstate="print"/>
          <a:srcRect r="4211" b="9549"/>
          <a:stretch>
            <a:fillRect/>
          </a:stretch>
        </p:blipFill>
        <p:spPr bwMode="auto">
          <a:xfrm rot="10800000">
            <a:off x="107505" y="692696"/>
            <a:ext cx="2704814" cy="3540150"/>
          </a:xfrm>
          <a:prstGeom prst="rect">
            <a:avLst/>
          </a:prstGeom>
          <a:noFill/>
        </p:spPr>
      </p:pic>
      <p:pic>
        <p:nvPicPr>
          <p:cNvPr id="3074" name="Picture 2" descr="C:\Users\user1\Desktop\1к1.jpg"/>
          <p:cNvPicPr>
            <a:picLocks noChangeAspect="1" noChangeArrowheads="1"/>
          </p:cNvPicPr>
          <p:nvPr/>
        </p:nvPicPr>
        <p:blipFill>
          <a:blip r:embed="rId4" cstate="print"/>
          <a:srcRect r="4211" b="10223"/>
          <a:stretch>
            <a:fillRect/>
          </a:stretch>
        </p:blipFill>
        <p:spPr bwMode="auto">
          <a:xfrm rot="10800000">
            <a:off x="1547664" y="2780928"/>
            <a:ext cx="2736304" cy="3554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505090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КРАЕВЕД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4906888" cy="4968552"/>
          </a:xfrm>
        </p:spPr>
        <p:txBody>
          <a:bodyPr>
            <a:normAutofit lnSpcReduction="10000"/>
          </a:bodyPr>
          <a:lstStyle/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Следующие залы книги-музея —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«Полевая почта»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Комсомольске-на-Амуре в годы Великой Отечественной войны. </a:t>
            </a:r>
          </a:p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Четвертый зал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«Я детство зову...»,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представлены материалы о первой пионерской организация в городе, первых учителях. В 1945 году Алексею Краснову посчастливилось побывать в Артеке. С увлечением он рассказывает на страницах книги об этом важном событии в своей жизни, которое помнил всегда.</a:t>
            </a:r>
          </a:p>
          <a:p>
            <a:pPr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Именно в этой главе опубликованы его яркие и образные стихи, адресованные юным дальневосточникам.</a:t>
            </a:r>
          </a:p>
          <a:p>
            <a:endParaRPr lang="ru-RU" dirty="0"/>
          </a:p>
        </p:txBody>
      </p:sp>
      <p:pic>
        <p:nvPicPr>
          <p:cNvPr id="2050" name="Picture 2" descr="C:\Users\user1\Desktop\2к.jpg"/>
          <p:cNvPicPr>
            <a:picLocks noChangeAspect="1" noChangeArrowheads="1"/>
          </p:cNvPicPr>
          <p:nvPr/>
        </p:nvPicPr>
        <p:blipFill>
          <a:blip r:embed="rId3" cstate="print"/>
          <a:srcRect t="1458" r="5145" b="9549"/>
          <a:stretch>
            <a:fillRect/>
          </a:stretch>
        </p:blipFill>
        <p:spPr bwMode="auto">
          <a:xfrm rot="10800000">
            <a:off x="5364087" y="1196752"/>
            <a:ext cx="343313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839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ПЕДАГОГ</vt:lpstr>
      <vt:lpstr>ХУДОЖНИК</vt:lpstr>
      <vt:lpstr>КРАЕВЕД</vt:lpstr>
      <vt:lpstr>КРАЕВЕД</vt:lpstr>
      <vt:lpstr>КРАЕВЕД</vt:lpstr>
      <vt:lpstr>ПОЭТ</vt:lpstr>
      <vt:lpstr>Слайд 11</vt:lpstr>
      <vt:lpstr>5 В класс</vt:lpstr>
      <vt:lpstr>5 Г класс</vt:lpstr>
      <vt:lpstr>5 Б класс</vt:lpstr>
      <vt:lpstr>5 А класс</vt:lpstr>
      <vt:lpstr>Список литературы: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biblioteka - 04</dc:creator>
  <cp:lastModifiedBy>Bibloteka01</cp:lastModifiedBy>
  <cp:revision>36</cp:revision>
  <dcterms:created xsi:type="dcterms:W3CDTF">2023-04-23T23:34:28Z</dcterms:created>
  <dcterms:modified xsi:type="dcterms:W3CDTF">2023-04-25T06:01:31Z</dcterms:modified>
</cp:coreProperties>
</file>