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95" r:id="rId4"/>
    <p:sldId id="319" r:id="rId5"/>
    <p:sldId id="313" r:id="rId6"/>
    <p:sldId id="312" r:id="rId7"/>
    <p:sldId id="315" r:id="rId8"/>
    <p:sldId id="32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69696C-E520-4B41-A837-D1919C439547}">
          <p14:sldIdLst>
            <p14:sldId id="262"/>
            <p14:sldId id="263"/>
          </p14:sldIdLst>
        </p14:section>
        <p14:section name="Раздел без заголовка" id="{02EBCC0F-9535-491D-9490-E708E11EBF3F}">
          <p14:sldIdLst>
            <p14:sldId id="295"/>
            <p14:sldId id="319"/>
            <p14:sldId id="313"/>
            <p14:sldId id="312"/>
            <p14:sldId id="315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17C47"/>
    <a:srgbClr val="8A3B14"/>
    <a:srgbClr val="FF9933"/>
    <a:srgbClr val="E28450"/>
    <a:srgbClr val="1BDBE5"/>
    <a:srgbClr val="008000"/>
    <a:srgbClr val="0000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763" autoAdjust="0"/>
  </p:normalViewPr>
  <p:slideViewPr>
    <p:cSldViewPr>
      <p:cViewPr>
        <p:scale>
          <a:sx n="100" d="100"/>
          <a:sy n="100" d="100"/>
        </p:scale>
        <p:origin x="-72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5CEE5E-E036-4F58-894D-2980C13A6356}" type="datetimeFigureOut">
              <a:rPr lang="ru-RU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BA70C1-60D1-42EA-ABB2-2F7404DF3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3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0DEB-91BD-43AE-A952-96D10C29D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86054"/>
      </p:ext>
    </p:extLst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F624-6411-44EB-9807-054105247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20151"/>
      </p:ext>
    </p:extLst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05DD-A9F7-4AD8-9796-B3DD41FB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27528"/>
      </p:ext>
    </p:extLst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8E29-B42E-4382-94B0-90F40AE9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16566"/>
      </p:ext>
    </p:extLst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AA9C-F015-4688-B30D-1403A41C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11820"/>
      </p:ext>
    </p:extLst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D79E-9B01-4926-8C9A-C8A2544FD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85984"/>
      </p:ext>
    </p:extLst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8FE8-5248-42AA-BC58-9E0180D38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59657"/>
      </p:ext>
    </p:extLst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FBF4-B163-450C-ABBD-E69C8BFA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4669"/>
      </p:ext>
    </p:extLst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2923-BDA7-45F0-943F-0877FA018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38240"/>
      </p:ext>
    </p:extLst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6E6A-B67F-4F2C-A020-8A085F476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63713"/>
      </p:ext>
    </p:extLst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D45D-998D-4BC9-92EB-A9CEFF625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34944"/>
      </p:ext>
    </p:extLst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0EAD23-E5FD-4760-9138-9143A8E3E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90656" cy="218767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Знаменский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общеразвивающего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 с приоритетным осуществлением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социально-личностному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направлению развития детей «Теремок»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Орловская область, Знаменский район, с. Знаменское, ул. Совхозная д.22а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8(486)62-2-12-06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992888" cy="28083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конкурса </a:t>
            </a:r>
          </a:p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«Педагогические секреты»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1920" y="1196752"/>
            <a:ext cx="5112568" cy="4968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ru-RU" sz="1800" b="1" dirty="0" smtClean="0"/>
              <a:t>Дата рождения</a:t>
            </a:r>
            <a:r>
              <a:rPr lang="ru-RU" sz="1800" dirty="0" smtClean="0"/>
              <a:t>: 03 сентября 1966 года.</a:t>
            </a:r>
          </a:p>
          <a:p>
            <a:pPr algn="l"/>
            <a:r>
              <a:rPr lang="ru-RU" sz="1800" b="1" dirty="0" smtClean="0"/>
              <a:t>Образование: </a:t>
            </a:r>
            <a:r>
              <a:rPr lang="ru-RU" sz="1800" dirty="0" smtClean="0"/>
              <a:t>высшее педагогическое. Орловский ордена «Знак Почёта» государственный пединститут.</a:t>
            </a:r>
          </a:p>
          <a:p>
            <a:pPr algn="l"/>
            <a:r>
              <a:rPr lang="ru-RU" sz="1800" b="1" dirty="0" smtClean="0"/>
              <a:t>Квалификация по диплому: </a:t>
            </a:r>
            <a:r>
              <a:rPr lang="ru-RU" sz="1800" dirty="0" smtClean="0"/>
              <a:t>преподаватель дошкольной педагогики и психологии. Воспитатель.</a:t>
            </a:r>
          </a:p>
          <a:p>
            <a:pPr algn="l"/>
            <a:r>
              <a:rPr lang="ru-RU" sz="1800" b="1" dirty="0" smtClean="0"/>
              <a:t>Должность: </a:t>
            </a:r>
            <a:r>
              <a:rPr lang="ru-RU" sz="1800" dirty="0"/>
              <a:t>в</a:t>
            </a:r>
            <a:r>
              <a:rPr lang="ru-RU" sz="1800" dirty="0" smtClean="0"/>
              <a:t>оспитатель.</a:t>
            </a:r>
          </a:p>
          <a:p>
            <a:pPr algn="l"/>
            <a:r>
              <a:rPr lang="ru-RU" sz="1800" b="1" dirty="0" smtClean="0"/>
              <a:t>Педагогический стаж: </a:t>
            </a:r>
            <a:r>
              <a:rPr lang="ru-RU" sz="1800" dirty="0" smtClean="0"/>
              <a:t>33 </a:t>
            </a:r>
            <a:r>
              <a:rPr lang="ru-RU" sz="1800" dirty="0" smtClean="0"/>
              <a:t>лет.</a:t>
            </a:r>
          </a:p>
          <a:p>
            <a:pPr algn="l"/>
            <a:r>
              <a:rPr lang="ru-RU" sz="1800" b="1" dirty="0" smtClean="0"/>
              <a:t>В данном учреждении: </a:t>
            </a:r>
            <a:r>
              <a:rPr lang="ru-RU" sz="1800" dirty="0" smtClean="0"/>
              <a:t>33 </a:t>
            </a:r>
            <a:r>
              <a:rPr lang="ru-RU" sz="1800" dirty="0" smtClean="0"/>
              <a:t>лет.</a:t>
            </a:r>
          </a:p>
          <a:p>
            <a:pPr algn="l"/>
            <a:r>
              <a:rPr lang="ru-RU" sz="1800" b="1" dirty="0" smtClean="0"/>
              <a:t>Квалификационная категория: </a:t>
            </a:r>
            <a:r>
              <a:rPr lang="ru-RU" sz="1800" dirty="0" smtClean="0"/>
              <a:t>высшая категория по должности «Воспитатель</a:t>
            </a:r>
            <a:r>
              <a:rPr lang="ru-RU" sz="1800" dirty="0" smtClean="0"/>
              <a:t>».</a:t>
            </a:r>
            <a:endParaRPr lang="ru-RU" sz="18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4638" y="260648"/>
            <a:ext cx="8689850" cy="576064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Блинникова Маргарита Ивановна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HOME\Desktop\Моё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6753"/>
            <a:ext cx="3350493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3780"/>
            <a:ext cx="3617669" cy="271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23398" y="260648"/>
            <a:ext cx="8147249" cy="576064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конкурсов, мероприятий.</a:t>
            </a:r>
          </a:p>
        </p:txBody>
      </p:sp>
      <p:pic>
        <p:nvPicPr>
          <p:cNvPr id="11" name="Рисунок 10" descr="C:\МОИ ДОКУМЕНТЫ\Мама\2025 год аттестация\МЕЖДУНАРОДНЫЙ конкурс  Пекин 2022 средняя группа\20221027_1036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52839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МОИ ДОКУМЕНТЫ\Мама\2025 год аттестация\Фото для везитки конкурс\IMG_75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" y="3933056"/>
            <a:ext cx="441751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МОИ ДОКУМЕНТЫ\Мама\2025 год аттестация\Фото для везитки конкурс\IMG_8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69" y="3933056"/>
            <a:ext cx="373057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61036" cy="289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МОИ ДОКУМЕНТЫ\Мама\2025 год аттестация\Фото для везитки конкурс\IMG_34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050333" cy="289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995420" cy="299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МОИ ДОКУМЕНТЫ\Мама\ 2010 аттестация регулирование двигательной активности\Саморпезентация 2010\img0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3743"/>
            <a:ext cx="4264893" cy="2635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415579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Фото\Мама\Работа с детьми детский сад , школа, лагерь\выступление на сцене 23 февраля АДМИНИСТРАЦИЯ 2016 год подготов. группа\IMG_7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813"/>
            <a:ext cx="4282938" cy="285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D:\Фото\Мама\Работа с детьми детский сад , школа, лагерь\ Средняя группа ФЕСТИВАЛЬ ШКОЛА  2018 год\DSCF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13742"/>
            <a:ext cx="4038545" cy="269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s://i.mycdn.me/image?id=804399679165&amp;t=35&amp;plc=WEB&amp;tkn=*HlnUlT41bS3W0ZOsh4vzzgxeaM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9" y="3356992"/>
            <a:ext cx="417390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Фото\Мама\концерт_ДЮСШ_плетень\PA0703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34" y="3282759"/>
            <a:ext cx="2592288" cy="331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3170165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Мама\Работа с детьми детский сад , школа, лагерь\храм благовещение 2016 год\IMG_9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940"/>
            <a:ext cx="4329049" cy="288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D:\Фото\Мама\Работа с детьми детский сад , школа, лагерь\Походы июнь 2016 год подготов. группа\P603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6" y="3329609"/>
            <a:ext cx="4164970" cy="3123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D:\Фото\Мама\Работа с детьми детский сад , школа, лагерь\День космонавтики 2016 год подготов группа\IMG_9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381"/>
            <a:ext cx="4356485" cy="290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D:\Фото\Мама\Работа с детьми детский сад , школа, лагерь\ Средняя группа экскурсия в МУЗЕЙ  МАРТ 2018 год\DSCF0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5" y="3429000"/>
            <a:ext cx="4450170" cy="2966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378469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Фото\Мама\концерт_ДЮСШ_плетень\PA130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004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88433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50" y="3212975"/>
            <a:ext cx="2430145" cy="3239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80" y="3416866"/>
            <a:ext cx="3900170" cy="292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5716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МОИ ДОКУМЕНТЫ\Мама\2025 год аттестация\Фото для везитки конкурс\DSC_11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/>
          <a:stretch/>
        </p:blipFill>
        <p:spPr bwMode="auto">
          <a:xfrm>
            <a:off x="179512" y="406781"/>
            <a:ext cx="4079264" cy="298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МОИ ДОКУМЕНТЫ\Мама\2025 год аттестация\Фото для везитки конкурс\DSC_0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04948"/>
            <a:ext cx="4392488" cy="259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МОИ ДОКУМЕНТЫ\Мама\2025 год аттестация\Фото для везитки конкурс\DSC_0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" y="3645024"/>
            <a:ext cx="4762029" cy="285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528695" cy="264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9267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81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Муниципальное бюджетное дошкольное образовательное учреждение Знаменский детский сад общеразвивающего вида с приоритетным осуществлением деятельности по социально-личностному направлению развития детей «Теремок» Орловская область, Знаменский район, с. Знаменское, ул. Совхозная д.22а 8(486)62-2-12-06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HOME</cp:lastModifiedBy>
  <cp:revision>185</cp:revision>
  <dcterms:created xsi:type="dcterms:W3CDTF">2010-02-23T11:23:51Z</dcterms:created>
  <dcterms:modified xsi:type="dcterms:W3CDTF">2023-11-12T15:00:10Z</dcterms:modified>
</cp:coreProperties>
</file>