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75" r:id="rId14"/>
    <p:sldId id="266" r:id="rId15"/>
    <p:sldId id="267" r:id="rId16"/>
    <p:sldId id="276" r:id="rId17"/>
    <p:sldId id="268" r:id="rId18"/>
    <p:sldId id="269" r:id="rId19"/>
    <p:sldId id="270" r:id="rId20"/>
    <p:sldId id="277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2B73-68CE-414B-8242-D006C2AD42D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8D95B4-0DC2-4934-81AF-A57B205283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" y="2839085"/>
            <a:ext cx="6405880" cy="37026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319489"/>
            <a:ext cx="7766936" cy="2519488"/>
          </a:xfrm>
        </p:spPr>
        <p:txBody>
          <a:bodyPr/>
          <a:lstStyle/>
          <a:p>
            <a:pPr algn="ctr"/>
            <a:r>
              <a:rPr lang="ru-RU" dirty="0" smtClean="0"/>
              <a:t>Полифункциональная развивающая игра </a:t>
            </a:r>
            <a:br>
              <a:rPr lang="ru-RU" dirty="0" smtClean="0"/>
            </a:br>
            <a:r>
              <a:rPr lang="ru-RU" dirty="0" smtClean="0"/>
              <a:t>« Солнышко»  </a:t>
            </a:r>
            <a:endParaRPr lang="ru-RU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864475" y="3517900"/>
            <a:ext cx="27793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/>
            <a:r>
              <a:rPr lang="ru-RU" altLang="en-US" sz="1600">
                <a:latin typeface="Verdana" panose="020B0604030504040204" pitchFamily="34" charset="0"/>
                <a:cs typeface="Verdana" panose="020B0604030504040204" pitchFamily="34" charset="0"/>
              </a:rPr>
              <a:t>Подготовила: </a:t>
            </a:r>
            <a:endParaRPr lang="ru-RU" altLang="en-US" sz="160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/>
            <a:r>
              <a:rPr lang="ru-RU" altLang="en-US" sz="1600">
                <a:latin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воспитатель ГОУ ЛНР                                         </a:t>
            </a:r>
            <a:endParaRPr lang="ru-RU" altLang="en-US" sz="160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/>
            <a:r>
              <a:rPr lang="ru-RU" altLang="en-US" sz="1600">
                <a:latin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«Краснодонская СКНШ-ДС»</a:t>
            </a:r>
            <a:endParaRPr lang="ru-RU" altLang="en-US" sz="160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/>
            <a:r>
              <a:rPr lang="ru-RU" altLang="en-US" sz="1600">
                <a:latin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Лагутина Татьяна Сергеевна</a:t>
            </a:r>
            <a:endParaRPr lang="ru-RU" altLang="en-US" sz="16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65" y="609600"/>
            <a:ext cx="9675495" cy="1939925"/>
          </a:xfrm>
        </p:spPr>
        <p:txBody>
          <a:bodyPr>
            <a:normAutofit/>
          </a:bodyPr>
          <a:p>
            <a:r>
              <a:rPr lang="ru-RU" altLang="en-US" sz="2000">
                <a:solidFill>
                  <a:schemeClr val="tx1"/>
                </a:solidFill>
                <a:uFillTx/>
                <a:latin typeface="Verdana" panose="020B0604030504040204" pitchFamily="34" charset="0"/>
                <a:cs typeface="Verdana" panose="020B0604030504040204" pitchFamily="34" charset="0"/>
              </a:rPr>
              <a:t>Ход игры: на лучики помещаются тактильные дощеки.( внутри лучиков есть полое пространство) помещаются такие же тактильные дощечки, только меньшего размера. Дети на ощупь определяют дощечку нужной им текстуры. Можно усложнить игру:в лучики помещать предметы такой же текстуры,что и тактильные дощечки. Дети должны на ощупь найти предмет заданной текстуры. </a:t>
            </a:r>
            <a:endParaRPr lang="ru-RU" altLang="en-US" sz="2000">
              <a:solidFill>
                <a:schemeClr val="tx1"/>
              </a:solidFill>
              <a:uFillTx/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4009"/>
            <a:ext cx="8596668" cy="6683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 «В мире геометрических фигур»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660803"/>
            <a:ext cx="4236189" cy="310355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1" y="2533880"/>
            <a:ext cx="5166910" cy="4230477"/>
          </a:xfrm>
        </p:spPr>
      </p:pic>
      <p:sp>
        <p:nvSpPr>
          <p:cNvPr id="5" name="Прямоугольник 4"/>
          <p:cNvSpPr/>
          <p:nvPr/>
        </p:nvSpPr>
        <p:spPr>
          <a:xfrm>
            <a:off x="385590" y="705080"/>
            <a:ext cx="9600281" cy="247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1.развивать тактильные ощущения, мелкую моторику рук;</a:t>
            </a:r>
            <a:b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закреплять цвета, формы, текстуры.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развивать навыки классификации и сортировки;</a:t>
            </a:r>
            <a:b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развивать пространственное и творческое воображения;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расширять словарный запас слов;</a:t>
            </a:r>
            <a:b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развивать связную речь;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9312275" cy="1746250"/>
          </a:xfrm>
        </p:spPr>
        <p:txBody>
          <a:bodyPr>
            <a:normAutofit/>
          </a:bodyPr>
          <a:p>
            <a:r>
              <a:rPr lang="ru-RU" altLang="en-US" sz="200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Ход гры: в лучики помещаются фигуры разной геометрической формы, а на лучиках картинки с изображением геометрических фигур. Дети выбирают картинку с геометрической фигурой, затем просовывают руку в лучик и находят такую же обьемную геометричесую фигуру.</a:t>
            </a:r>
            <a:endParaRPr lang="ru-RU" altLang="en-US" sz="200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1" y="330506"/>
            <a:ext cx="4665319" cy="38109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67" y="2820319"/>
            <a:ext cx="4902505" cy="38889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711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Игра «Что исчезло?»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6" y="1992832"/>
            <a:ext cx="4678273" cy="35087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97" y="3138586"/>
            <a:ext cx="4440295" cy="3412493"/>
          </a:xfrm>
        </p:spPr>
      </p:pic>
      <p:sp>
        <p:nvSpPr>
          <p:cNvPr id="5" name="Прямоугольник 4"/>
          <p:cNvSpPr/>
          <p:nvPr/>
        </p:nvSpPr>
        <p:spPr>
          <a:xfrm>
            <a:off x="385590" y="524420"/>
            <a:ext cx="8681291" cy="11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детей фиксировать внимание на предметах; </a:t>
            </a:r>
            <a:endParaRPr lang="ru-RU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внимание и память.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" y="609600"/>
            <a:ext cx="9337040" cy="1320800"/>
          </a:xfrm>
        </p:spPr>
        <p:txBody>
          <a:bodyPr/>
          <a:p>
            <a:r>
              <a:rPr lang="ru-RU" altLang="en-US" sz="200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Ход игры: на лучиках размещаются картинки или любые предметы. Дети запоминают картинки, затем отворачиваются. Одна или несколько картинок убирается. Дети называют исчезнувшие картинки.</a:t>
            </a:r>
            <a:endParaRPr lang="ru-RU" altLang="en-US" sz="200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9" y="2456761"/>
            <a:ext cx="4863622" cy="42597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38" y="339111"/>
            <a:ext cx="5288096" cy="394645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14" y="3407662"/>
            <a:ext cx="48772" cy="4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0" y="483521"/>
            <a:ext cx="4389896" cy="35156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77" y="1432193"/>
            <a:ext cx="6004193" cy="529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10" y="0"/>
            <a:ext cx="8630893" cy="760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Игра " Собери все одного цвета"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82" y="3286720"/>
            <a:ext cx="4761707" cy="35712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42" y="3241567"/>
            <a:ext cx="4693619" cy="3520213"/>
          </a:xfrm>
        </p:spPr>
      </p:pic>
      <p:sp>
        <p:nvSpPr>
          <p:cNvPr id="5" name="Прямоугольник 4"/>
          <p:cNvSpPr/>
          <p:nvPr/>
        </p:nvSpPr>
        <p:spPr>
          <a:xfrm>
            <a:off x="528810" y="578249"/>
            <a:ext cx="9177050" cy="247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закрепить цвета, формы, текстуры.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развивать навыки классификации и сортировки;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расширить словарный  запас слов;</a:t>
            </a:r>
            <a:b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развивать грамматический строй речи;</a:t>
            </a:r>
            <a:b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развивать коммуникативные навыки при совместной игре со сверстниками.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65" y="609600"/>
            <a:ext cx="9323705" cy="1453515"/>
          </a:xfrm>
        </p:spPr>
        <p:txBody>
          <a:bodyPr/>
          <a:p>
            <a:r>
              <a:rPr lang="ru-RU" altLang="en-US" sz="200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Ход игры: на голове Солнышка-предмет определенного цвета(красный, желный, зеленый или синий). Детям предлагается из коробки с картинками разного цвета выбрать только красные( зеленые, синие, желные).</a:t>
            </a:r>
            <a:endParaRPr lang="ru-RU" altLang="en-US" sz="200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6606" y="1"/>
          <a:ext cx="9055865" cy="677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798"/>
                <a:gridCol w="6582067"/>
              </a:tblGrid>
              <a:tr h="35531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</a:t>
                      </a:r>
                      <a:endParaRPr lang="ru-RU" dirty="0"/>
                    </a:p>
                  </a:txBody>
                  <a:tcPr/>
                </a:tc>
              </a:tr>
              <a:tr h="88828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развивающего игрового пособия: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 СОЛНЫШКО»</a:t>
                      </a:r>
                      <a:endParaRPr lang="ru-RU" dirty="0"/>
                    </a:p>
                  </a:txBody>
                  <a:tcPr/>
                </a:tc>
              </a:tr>
              <a:tr h="111872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Целевое назначение развивающей игрового пособия: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и поддержка познавательной активности детей в различных видах деятельности.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15477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Целевая группа развивающей игрового пособия (возрастная группа):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и старший дошкольный возраст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1921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Развитие самостоятельности и инициативы воспитанников, познавательных интересов и способностей;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Интеллектуальное развитие на основе практических действий, развитие творческого потенциала воспитанников в игровой деятельности;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Развитие зрительного внимания, логического мышления, памяти, воображения, любознательности, творческой активности;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Формирование мелкой моторики и тактильно - кинестетической чувствительности;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1" y="97928"/>
            <a:ext cx="5583509" cy="41876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75" y="2631215"/>
            <a:ext cx="5393344" cy="4045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0507"/>
            <a:ext cx="8596668" cy="738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5" y="1068637"/>
            <a:ext cx="9634454" cy="366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Полифункциональное развивающее игровое пособие для дошкольников «Солнышко» — это обучающий инструмент с интересными элементами, позволяющий решать задачи развития ребенка.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многофункционально, направленно на решение одновременно нескольких задач, может быть использовано для детей разных возрастов, позволяет учитывать индивидуальные особенности развития ребенка. </a:t>
            </a:r>
            <a:endParaRPr lang="ru-RU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Вариации игр не имеют предела. Пособие постоянно может пополняться новыми элементами и секторами.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анное пособие будет интересно воспитателям детских садов, а так же родителям дошкольников.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веселое, интересное и комфортное обучение!</a:t>
            </a: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253389"/>
            <a:ext cx="8720054" cy="132202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3215" y="315837"/>
            <a:ext cx="5508292" cy="7344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4741" y="0"/>
          <a:ext cx="909993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28"/>
                <a:gridCol w="6731305"/>
              </a:tblGrid>
              <a:tr h="760187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 </a:t>
                      </a:r>
                      <a:endParaRPr lang="ru-RU" dirty="0"/>
                    </a:p>
                  </a:txBody>
                  <a:tcPr/>
                </a:tc>
              </a:tr>
              <a:tr h="60978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Развитие зрительного и осязательного восприятия пространственных отношений;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Формирование первичных представлений о свойствах и отношениях окружающего мира (форме, цвете, размере, материале, количестве);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Развитие восприятия: зрительного, слухового, тактильно-двигательного;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Обогащение объёма активного словаря детей;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развитие связной грамматически правильной речи (умение правильно согласовывать существительные с числительными и т.д.);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эмоционально положительного настроения;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Приобретение детьми положительного опыта коммуникации.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9487" y="-2"/>
          <a:ext cx="9155019" cy="680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796"/>
                <a:gridCol w="6676223"/>
              </a:tblGrid>
              <a:tr h="491527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/>
                </a:tc>
              </a:tr>
              <a:tr h="2510638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Краткое описание развивающей игры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Игровое пособие изготовлено из трикотажной ткани. Голова Солнышка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набита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комфорелью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синтетическим пухом). Лучики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выполнены в виде рукавов, чтобы можно было просунуть руку внутрь Солнышка. Внутри - полое пространство для размещения дидактических предметов.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7893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Безопасность материала игрового пособия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Пособие «Солнышко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изготовлено из безопасных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гипоаллергенных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материалов, которые поддаются чистке и стирке, не представляют угрозы для жизни и здоровья детей.</a:t>
                      </a:r>
                      <a:endParaRPr lang="ru-RU" dirty="0"/>
                    </a:p>
                  </a:txBody>
                  <a:tcPr/>
                </a:tc>
              </a:tr>
              <a:tr h="19838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Полифункциональность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развивающей игрового пособия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использоваться для проведения различных игр по познавательному, речевому, социально-коммуникативному развитию; предоставляет детям возможности для расширения или сужения «пространства» игры, возможны изменения целей и правил в зависимости от поставленных задач, возраста, интересов и потребностей.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95756" y="0"/>
          <a:ext cx="8835530" cy="676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545"/>
                <a:gridCol w="6521985"/>
              </a:tblGrid>
              <a:tr h="4153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8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Позволяет варьировать сложность выполняемых заданий, в зависимости от возраста детей.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Оптимизирует процесс интеграции образовательных областей.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использоваться: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как в качестве развивающего, так и игрового пособия;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как элемент психоэмоциональной разгрузки.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пособия в работе педагога позволяет проводить индивидуальную и подгрупповую работу, а также использовать данное пособие как элемент оснащения развивающей предметно-пространственной среды группы.</a:t>
                      </a:r>
                      <a:endParaRPr lang="ru-RU" dirty="0" smtClean="0"/>
                    </a:p>
                  </a:txBody>
                  <a:tcPr/>
                </a:tc>
              </a:tr>
              <a:tr h="25601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Вариативность развивающей игрового пособия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Игровое пособие «Солнышко» можно использовать в совместной деятельности детей со взрослыми (при проведении непрерывной образовательной деятельности, при организации игровой деятельности, индивидуально и с подгруппой детей, для использования в качестве сюрпризного момента), со сверстниками в игровой деятельности и самостоятельно в свободное время. Может использоваться при проведении режимных моментов.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6604" y="1"/>
          <a:ext cx="9353323" cy="680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968"/>
                <a:gridCol w="7009355"/>
              </a:tblGrid>
              <a:tr h="35939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 </a:t>
                      </a:r>
                      <a:endParaRPr lang="ru-RU" dirty="0"/>
                    </a:p>
                  </a:txBody>
                  <a:tcPr/>
                </a:tc>
              </a:tr>
              <a:tr h="1701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современных образовательных технологий: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Здоровьесберегающие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Личностно-ориентированные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Игровые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Развивающего обучения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Дифференцированного обучения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Исследовательской деятельности.</a:t>
                      </a:r>
                      <a:endParaRPr lang="ru-RU" dirty="0"/>
                    </a:p>
                  </a:txBody>
                  <a:tcPr/>
                </a:tc>
              </a:tr>
              <a:tr h="4703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находки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пособии представлена технология, которая позволяет вовлечь ребёнка в игровую среду, в которой он будет чувствовать себя комфортно, проявляя свою творческую активность.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Эстетическая привлекательность пособия, необычность позволяют сделать познавательный процесс для детей увлекательным.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Игры и задания выстроены таким образом, чтобы дети не устали воспринимать материал и легко его запоминали. Педагог помогает детям запомнить материал, чередуя познавательную и практическую деятельности.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827" y="652856"/>
            <a:ext cx="8978746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этого дидактического пособия у детей</a:t>
            </a: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формируется умение обследовать предметы на ощупь, называть их свойства;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развивается движение рук по предмету в процессе знакомства с ним;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обогащается активный и пассивный словарь ребенка;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происходит сплочение группы, создание положительного эмоционального настроя;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развивается переключаемость, устойчивость внимания;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развивается слуховая и зрительная память; образное воображение, логическое мышление;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развивается общая и мелкая моторика и тактильные ощущения.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096" y="633751"/>
            <a:ext cx="8813494" cy="465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личности детей, развитию которых способствует деятельность с данным игровым пособием: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эмоционально-волевые качества: организованность (преодоление импульсивности), сосредоточенность, внимательность, активность, умение преодолевать трудности при достижении цели, произвольность, сознательное управление своим поведением;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коммуникативные качества личности: навыки общения и взаимодействия со сверстниками и взрослыми, умение формулировать свои мысли, свобода общения, умение слушать, сопереживать, доброжелательно относиться и помогать друг к другу;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любознательность (дети принимают активное участие во всех видах игр, проявляют интерес к окружающему миру);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самостоятельность (способность самостоятельно решать стоящие перед ними задачи);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3" y="0"/>
            <a:ext cx="9132982" cy="7491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 Угадай на ощупь»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7" y="2666082"/>
            <a:ext cx="4478318" cy="402527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666082"/>
            <a:ext cx="4660403" cy="4025274"/>
          </a:xfrm>
        </p:spPr>
      </p:pic>
      <p:sp>
        <p:nvSpPr>
          <p:cNvPr id="5" name="Прямоугольник 4"/>
          <p:cNvSpPr/>
          <p:nvPr/>
        </p:nvSpPr>
        <p:spPr>
          <a:xfrm>
            <a:off x="473725" y="749147"/>
            <a:ext cx="8934679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 детей тактильное восприятие; обогащать активный словарь детей новыми словами, развивать память, внимание, воображение, образное мышление; мелкую моторику.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7968</Words>
  <Application>WPS Presentation</Application>
  <PresentationFormat>Широкоэкранный</PresentationFormat>
  <Paragraphs>155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Wingdings 3</vt:lpstr>
      <vt:lpstr>Arial</vt:lpstr>
      <vt:lpstr>Verdana</vt:lpstr>
      <vt:lpstr>Times New Roman</vt:lpstr>
      <vt:lpstr>Calibri</vt:lpstr>
      <vt:lpstr>Trebuchet MS</vt:lpstr>
      <vt:lpstr>Microsoft YaHei</vt:lpstr>
      <vt:lpstr>Arial Unicode MS</vt:lpstr>
      <vt:lpstr>Грань</vt:lpstr>
      <vt:lpstr>Полифункциональная развивающая игра  « Солнышко»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Игра « Угадай на ощупь» </vt:lpstr>
      <vt:lpstr>Ход игры: на лучики помещаются тактильные дощеки.( внутри лучиков есть полое пространство) помещаются такие же тактильные дощечки, только меньшего размера. Дети на ощупь определяют дощечку нужной им текстуры. Можно усложнить игру:в лучики помещать предметы такой же текстуры,что и тактильные дощечки. Дети должны на ощупь найти предмет заданной текстуры. </vt:lpstr>
      <vt:lpstr>Игра «В мире геометрических фигур» </vt:lpstr>
      <vt:lpstr>Ход гры: в лучики помещаются фигуры разной геометрической формы, а на лучиках картинки с изображением геометрических фигур. Дети выбирают картинку с геометрической фигурой, затем просовывают руку в лучик и находят такую же обьемную геометричесую фигуру.</vt:lpstr>
      <vt:lpstr>PowerPoint 演示文稿</vt:lpstr>
      <vt:lpstr>Игра «Что исчезло?» </vt:lpstr>
      <vt:lpstr>Ход игры: на лучиках размещаются картинки или любые предметы. Дети запоминают картинки, затем отворачиваются. Одна или несколько картинок убирается. Дети называют исчезнувшие картинки.</vt:lpstr>
      <vt:lpstr>PowerPoint 演示文稿</vt:lpstr>
      <vt:lpstr>PowerPoint 演示文稿</vt:lpstr>
      <vt:lpstr>Игра " Собери все одного цвета" </vt:lpstr>
      <vt:lpstr>Ход игры: на голове Солнышка-предмет определенного цвета(красный, желный, зеленый или синий). Детям предлагается из коробки с картинками разного цвета выбрать только красные( зеленые, синие, желные).</vt:lpstr>
      <vt:lpstr>PowerPoint 演示文稿</vt:lpstr>
      <vt:lpstr>Заключение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Полифункциональная развивающая игра  « Солнышко»  </dc:title>
  <dc:creator>admin</dc:creator>
  <cp:lastModifiedBy>admin</cp:lastModifiedBy>
  <cp:revision>5</cp:revision>
  <dcterms:created xsi:type="dcterms:W3CDTF">2022-04-28T18:42:00Z</dcterms:created>
  <dcterms:modified xsi:type="dcterms:W3CDTF">2022-11-04T18:35:01Z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0CF50885027340C4A761C430E95F7118</vt:lpwstr>
  </property>
  <property fmtid="{D5CDD505-2E9C-101B-9397-08002B2CF9AE}" pid="3" name="KSOProductBuildVer">
    <vt:lpwstr>1049-11.2.0.11380</vt:lpwstr>
  </property>
</Properties>
</file>