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7" r:id="rId3"/>
    <p:sldId id="283" r:id="rId4"/>
    <p:sldId id="318" r:id="rId5"/>
    <p:sldId id="278" r:id="rId6"/>
    <p:sldId id="263" r:id="rId7"/>
    <p:sldId id="284" r:id="rId8"/>
    <p:sldId id="288" r:id="rId9"/>
    <p:sldId id="314" r:id="rId10"/>
    <p:sldId id="267" r:id="rId11"/>
    <p:sldId id="294" r:id="rId12"/>
    <p:sldId id="295" r:id="rId13"/>
    <p:sldId id="285" r:id="rId14"/>
    <p:sldId id="286" r:id="rId15"/>
    <p:sldId id="276" r:id="rId16"/>
    <p:sldId id="273" r:id="rId17"/>
    <p:sldId id="296" r:id="rId18"/>
    <p:sldId id="315" r:id="rId19"/>
    <p:sldId id="316" r:id="rId20"/>
    <p:sldId id="279" r:id="rId21"/>
    <p:sldId id="280" r:id="rId22"/>
    <p:sldId id="281" r:id="rId23"/>
    <p:sldId id="275" r:id="rId24"/>
    <p:sldId id="265" r:id="rId25"/>
    <p:sldId id="297" r:id="rId26"/>
    <p:sldId id="298" r:id="rId27"/>
    <p:sldId id="303" r:id="rId28"/>
    <p:sldId id="300" r:id="rId29"/>
    <p:sldId id="301" r:id="rId30"/>
    <p:sldId id="304" r:id="rId31"/>
    <p:sldId id="305" r:id="rId32"/>
    <p:sldId id="311" r:id="rId33"/>
    <p:sldId id="307" r:id="rId34"/>
    <p:sldId id="308" r:id="rId35"/>
    <p:sldId id="309" r:id="rId36"/>
    <p:sldId id="313" r:id="rId37"/>
    <p:sldId id="310" r:id="rId38"/>
    <p:sldId id="272" r:id="rId39"/>
    <p:sldId id="31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E89"/>
    <a:srgbClr val="669900"/>
    <a:srgbClr val="FF9933"/>
    <a:srgbClr val="F8E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0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034A7-7F01-4993-B531-03E69819E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413EA-E660-4591-ABFD-D3C395B47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5213-B143-4406-ADBD-BFA43A6BC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C0AC-EE93-43CB-83C5-7CF5EC5B9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2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BC438-310C-492A-A404-DF75E39A8F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01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600D93-363F-4998-875C-934E74EFB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78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9EE338-5102-48E8-8CA9-AEBF7E8812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8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04E3-9303-430D-9EEE-64C114310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A702E-B0A6-4D48-8015-525BCB814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2DA82-5CDF-45B2-9FA4-A113AB709D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A2B9-75DB-4CF7-BC53-3A2A467339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17F26-64D1-404D-8DD7-9CC30217CE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08997-69D9-472F-9ACB-AB3FE9A09A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9982-6474-4C49-A5A1-703866DFC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1657C-572B-466D-96CF-091D3E5CA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EEA47-4070-4B5A-96CA-7E47E81258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792781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view297645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964030" TargetMode="External"/><Relationship Id="rId2" Type="http://schemas.openxmlformats.org/officeDocument/2006/relationships/hyperlink" Target="https://learningapps.org/view960171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0cards.ru/images/stories/cardsnew/Love-Cards/Good-Morning/gm-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1" y="29182"/>
            <a:ext cx="8382000" cy="68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57200" y="6477000"/>
            <a:ext cx="8686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000"/>
              <a:t>        		</a:t>
            </a:r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эти углы?</a:t>
            </a:r>
          </a:p>
        </p:txBody>
      </p:sp>
      <p:sp>
        <p:nvSpPr>
          <p:cNvPr id="22532" name="Line 15"/>
          <p:cNvSpPr>
            <a:spLocks noChangeShapeType="1"/>
          </p:cNvSpPr>
          <p:nvPr/>
        </p:nvSpPr>
        <p:spPr bwMode="auto">
          <a:xfrm flipH="1">
            <a:off x="1143000" y="2057400"/>
            <a:ext cx="838200" cy="19050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16"/>
          <p:cNvSpPr>
            <a:spLocks noChangeShapeType="1"/>
          </p:cNvSpPr>
          <p:nvPr/>
        </p:nvSpPr>
        <p:spPr bwMode="auto">
          <a:xfrm flipV="1">
            <a:off x="1143000" y="3733800"/>
            <a:ext cx="2209800" cy="2286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17"/>
          <p:cNvSpPr>
            <a:spLocks noChangeShapeType="1"/>
          </p:cNvSpPr>
          <p:nvPr/>
        </p:nvSpPr>
        <p:spPr bwMode="auto">
          <a:xfrm>
            <a:off x="4648200" y="1600200"/>
            <a:ext cx="0" cy="21336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18"/>
          <p:cNvSpPr>
            <a:spLocks noChangeShapeType="1"/>
          </p:cNvSpPr>
          <p:nvPr/>
        </p:nvSpPr>
        <p:spPr bwMode="auto">
          <a:xfrm>
            <a:off x="4648200" y="3733800"/>
            <a:ext cx="213360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19"/>
          <p:cNvSpPr>
            <a:spLocks noChangeShapeType="1"/>
          </p:cNvSpPr>
          <p:nvPr/>
        </p:nvSpPr>
        <p:spPr bwMode="auto">
          <a:xfrm>
            <a:off x="2133600" y="4343400"/>
            <a:ext cx="914400" cy="17526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20"/>
          <p:cNvSpPr>
            <a:spLocks noChangeShapeType="1"/>
          </p:cNvSpPr>
          <p:nvPr/>
        </p:nvSpPr>
        <p:spPr bwMode="auto">
          <a:xfrm>
            <a:off x="3048000" y="6096000"/>
            <a:ext cx="2590800" cy="7620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Arc 21"/>
          <p:cNvSpPr>
            <a:spLocks/>
          </p:cNvSpPr>
          <p:nvPr/>
        </p:nvSpPr>
        <p:spPr bwMode="auto">
          <a:xfrm>
            <a:off x="1371600" y="34290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Arc 22"/>
          <p:cNvSpPr>
            <a:spLocks/>
          </p:cNvSpPr>
          <p:nvPr/>
        </p:nvSpPr>
        <p:spPr bwMode="auto">
          <a:xfrm>
            <a:off x="4648200" y="32004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Arc 24"/>
          <p:cNvSpPr>
            <a:spLocks/>
          </p:cNvSpPr>
          <p:nvPr/>
        </p:nvSpPr>
        <p:spPr bwMode="auto">
          <a:xfrm>
            <a:off x="2743200" y="5562600"/>
            <a:ext cx="762000" cy="609600"/>
          </a:xfrm>
          <a:custGeom>
            <a:avLst/>
            <a:gdLst>
              <a:gd name="T0" fmla="*/ 0 w 21480"/>
              <a:gd name="T1" fmla="*/ 0 h 21600"/>
              <a:gd name="T2" fmla="*/ 2147483647 w 21480"/>
              <a:gd name="T3" fmla="*/ 2147483647 h 21600"/>
              <a:gd name="T4" fmla="*/ 0 w 21480"/>
              <a:gd name="T5" fmla="*/ 2147483647 h 21600"/>
              <a:gd name="T6" fmla="*/ 0 60000 65536"/>
              <a:gd name="T7" fmla="*/ 0 60000 65536"/>
              <a:gd name="T8" fmla="*/ 0 60000 65536"/>
              <a:gd name="T9" fmla="*/ 0 w 21480"/>
              <a:gd name="T10" fmla="*/ 0 h 21600"/>
              <a:gd name="T11" fmla="*/ 21480 w 214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0" h="21600" fill="none" extrusionOk="0">
                <a:moveTo>
                  <a:pt x="-1" y="0"/>
                </a:moveTo>
                <a:cubicBezTo>
                  <a:pt x="11049" y="0"/>
                  <a:pt x="20317" y="8339"/>
                  <a:pt x="21480" y="19327"/>
                </a:cubicBezTo>
              </a:path>
              <a:path w="21480" h="21600" stroke="0" extrusionOk="0">
                <a:moveTo>
                  <a:pt x="-1" y="0"/>
                </a:moveTo>
                <a:cubicBezTo>
                  <a:pt x="11049" y="0"/>
                  <a:pt x="20317" y="8339"/>
                  <a:pt x="21480" y="193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WordArt 2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858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2542" name="WordArt 2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4267200" y="3581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Times New Roman"/>
                <a:cs typeface="Times New Roman"/>
              </a:rPr>
              <a:t>В</a:t>
            </a:r>
          </a:p>
        </p:txBody>
      </p:sp>
      <p:sp>
        <p:nvSpPr>
          <p:cNvPr id="22543" name="WordArt 28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590800" y="6019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latin typeface="Times New Roman"/>
                <a:cs typeface="Times New Roman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537987"/>
            <a:ext cx="2017712" cy="19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90" grpId="0" animBg="1"/>
      <p:bldP spid="327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974" y="168517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67838" y="2819106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углов.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1" y="4645434"/>
            <a:ext cx="2082726" cy="19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71613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Познакомиться с видами  углов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185" y="2538679"/>
            <a:ext cx="8146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Научиться  чертить  углы в тетради с помощью угольника и линейки.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640" y="4134016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Научиться измерять углы с помощью транспортира.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276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318">
            <a:off x="5410200" y="2819400"/>
            <a:ext cx="3543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3657600" y="4267200"/>
            <a:ext cx="2882900" cy="1981200"/>
            <a:chOff x="720" y="2160"/>
            <a:chExt cx="1576" cy="864"/>
          </a:xfrm>
        </p:grpSpPr>
        <p:sp>
          <p:nvSpPr>
            <p:cNvPr id="8249" name="Freeform 5"/>
            <p:cNvSpPr>
              <a:spLocks/>
            </p:cNvSpPr>
            <p:nvPr/>
          </p:nvSpPr>
          <p:spPr bwMode="auto">
            <a:xfrm>
              <a:off x="720" y="2160"/>
              <a:ext cx="1576" cy="859"/>
            </a:xfrm>
            <a:custGeom>
              <a:avLst/>
              <a:gdLst>
                <a:gd name="T0" fmla="*/ 0 w 1576"/>
                <a:gd name="T1" fmla="*/ 19 h 859"/>
                <a:gd name="T2" fmla="*/ 448 w 1576"/>
                <a:gd name="T3" fmla="*/ 19 h 859"/>
                <a:gd name="T4" fmla="*/ 560 w 1576"/>
                <a:gd name="T5" fmla="*/ 83 h 859"/>
                <a:gd name="T6" fmla="*/ 608 w 1576"/>
                <a:gd name="T7" fmla="*/ 115 h 859"/>
                <a:gd name="T8" fmla="*/ 632 w 1576"/>
                <a:gd name="T9" fmla="*/ 275 h 859"/>
                <a:gd name="T10" fmla="*/ 792 w 1576"/>
                <a:gd name="T11" fmla="*/ 387 h 859"/>
                <a:gd name="T12" fmla="*/ 976 w 1576"/>
                <a:gd name="T13" fmla="*/ 419 h 859"/>
                <a:gd name="T14" fmla="*/ 1072 w 1576"/>
                <a:gd name="T15" fmla="*/ 491 h 859"/>
                <a:gd name="T16" fmla="*/ 1144 w 1576"/>
                <a:gd name="T17" fmla="*/ 579 h 859"/>
                <a:gd name="T18" fmla="*/ 1192 w 1576"/>
                <a:gd name="T19" fmla="*/ 611 h 859"/>
                <a:gd name="T20" fmla="*/ 1272 w 1576"/>
                <a:gd name="T21" fmla="*/ 635 h 859"/>
                <a:gd name="T22" fmla="*/ 1400 w 1576"/>
                <a:gd name="T23" fmla="*/ 683 h 859"/>
                <a:gd name="T24" fmla="*/ 1536 w 1576"/>
                <a:gd name="T25" fmla="*/ 707 h 859"/>
                <a:gd name="T26" fmla="*/ 1552 w 1576"/>
                <a:gd name="T27" fmla="*/ 859 h 859"/>
                <a:gd name="T28" fmla="*/ 0 w 1576"/>
                <a:gd name="T29" fmla="*/ 851 h 859"/>
                <a:gd name="T30" fmla="*/ 0 w 1576"/>
                <a:gd name="T31" fmla="*/ 19 h 8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6"/>
                <a:gd name="T49" fmla="*/ 0 h 859"/>
                <a:gd name="T50" fmla="*/ 1576 w 1576"/>
                <a:gd name="T51" fmla="*/ 859 h 8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6" h="859">
                  <a:moveTo>
                    <a:pt x="0" y="19"/>
                  </a:moveTo>
                  <a:cubicBezTo>
                    <a:pt x="151" y="3"/>
                    <a:pt x="296" y="0"/>
                    <a:pt x="448" y="19"/>
                  </a:cubicBezTo>
                  <a:cubicBezTo>
                    <a:pt x="484" y="43"/>
                    <a:pt x="525" y="58"/>
                    <a:pt x="560" y="83"/>
                  </a:cubicBezTo>
                  <a:cubicBezTo>
                    <a:pt x="612" y="120"/>
                    <a:pt x="557" y="98"/>
                    <a:pt x="608" y="115"/>
                  </a:cubicBezTo>
                  <a:cubicBezTo>
                    <a:pt x="640" y="211"/>
                    <a:pt x="614" y="119"/>
                    <a:pt x="632" y="275"/>
                  </a:cubicBezTo>
                  <a:cubicBezTo>
                    <a:pt x="642" y="363"/>
                    <a:pt x="723" y="378"/>
                    <a:pt x="792" y="387"/>
                  </a:cubicBezTo>
                  <a:cubicBezTo>
                    <a:pt x="856" y="395"/>
                    <a:pt x="914" y="404"/>
                    <a:pt x="976" y="419"/>
                  </a:cubicBezTo>
                  <a:cubicBezTo>
                    <a:pt x="1005" y="448"/>
                    <a:pt x="1040" y="464"/>
                    <a:pt x="1072" y="491"/>
                  </a:cubicBezTo>
                  <a:cubicBezTo>
                    <a:pt x="1101" y="515"/>
                    <a:pt x="1123" y="551"/>
                    <a:pt x="1144" y="579"/>
                  </a:cubicBezTo>
                  <a:cubicBezTo>
                    <a:pt x="1156" y="594"/>
                    <a:pt x="1176" y="600"/>
                    <a:pt x="1192" y="611"/>
                  </a:cubicBezTo>
                  <a:cubicBezTo>
                    <a:pt x="1215" y="626"/>
                    <a:pt x="1246" y="626"/>
                    <a:pt x="1272" y="635"/>
                  </a:cubicBezTo>
                  <a:cubicBezTo>
                    <a:pt x="1309" y="647"/>
                    <a:pt x="1364" y="678"/>
                    <a:pt x="1400" y="683"/>
                  </a:cubicBezTo>
                  <a:cubicBezTo>
                    <a:pt x="1448" y="690"/>
                    <a:pt x="1490" y="692"/>
                    <a:pt x="1536" y="707"/>
                  </a:cubicBezTo>
                  <a:cubicBezTo>
                    <a:pt x="1576" y="767"/>
                    <a:pt x="1552" y="721"/>
                    <a:pt x="1552" y="859"/>
                  </a:cubicBezTo>
                  <a:lnTo>
                    <a:pt x="0" y="85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50" name="Group 6"/>
            <p:cNvGrpSpPr>
              <a:grpSpLocks/>
            </p:cNvGrpSpPr>
            <p:nvPr/>
          </p:nvGrpSpPr>
          <p:grpSpPr bwMode="auto">
            <a:xfrm>
              <a:off x="720" y="2160"/>
              <a:ext cx="1536" cy="864"/>
              <a:chOff x="720" y="2208"/>
              <a:chExt cx="1536" cy="816"/>
            </a:xfrm>
          </p:grpSpPr>
          <p:sp>
            <p:nvSpPr>
              <p:cNvPr id="8251" name="Line 7"/>
              <p:cNvSpPr>
                <a:spLocks noChangeShapeType="1"/>
              </p:cNvSpPr>
              <p:nvPr/>
            </p:nvSpPr>
            <p:spPr bwMode="auto">
              <a:xfrm flipH="1">
                <a:off x="720" y="2208"/>
                <a:ext cx="0" cy="816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2" name="Line 8"/>
              <p:cNvSpPr>
                <a:spLocks noChangeShapeType="1"/>
              </p:cNvSpPr>
              <p:nvPr/>
            </p:nvSpPr>
            <p:spPr bwMode="auto">
              <a:xfrm flipH="1" flipV="1">
                <a:off x="720" y="3024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81400" y="1066800"/>
            <a:ext cx="1905000" cy="1295400"/>
            <a:chOff x="2016" y="672"/>
            <a:chExt cx="1200" cy="816"/>
          </a:xfrm>
        </p:grpSpPr>
        <p:sp>
          <p:nvSpPr>
            <p:cNvPr id="823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016" y="672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11"/>
            <p:cNvSpPr>
              <a:spLocks/>
            </p:cNvSpPr>
            <p:nvPr/>
          </p:nvSpPr>
          <p:spPr bwMode="auto">
            <a:xfrm>
              <a:off x="2582" y="1091"/>
              <a:ext cx="391" cy="206"/>
            </a:xfrm>
            <a:custGeom>
              <a:avLst/>
              <a:gdLst>
                <a:gd name="T0" fmla="*/ 0 w 1095"/>
                <a:gd name="T1" fmla="*/ 0 h 525"/>
                <a:gd name="T2" fmla="*/ 0 w 1095"/>
                <a:gd name="T3" fmla="*/ 0 h 525"/>
                <a:gd name="T4" fmla="*/ 0 w 1095"/>
                <a:gd name="T5" fmla="*/ 0 h 525"/>
                <a:gd name="T6" fmla="*/ 0 w 1095"/>
                <a:gd name="T7" fmla="*/ 0 h 525"/>
                <a:gd name="T8" fmla="*/ 0 w 1095"/>
                <a:gd name="T9" fmla="*/ 0 h 525"/>
                <a:gd name="T10" fmla="*/ 0 w 1095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12"/>
            <p:cNvSpPr>
              <a:spLocks/>
            </p:cNvSpPr>
            <p:nvPr/>
          </p:nvSpPr>
          <p:spPr bwMode="auto">
            <a:xfrm>
              <a:off x="2064" y="707"/>
              <a:ext cx="1084" cy="698"/>
            </a:xfrm>
            <a:custGeom>
              <a:avLst/>
              <a:gdLst>
                <a:gd name="T0" fmla="*/ 0 w 3034"/>
                <a:gd name="T1" fmla="*/ 0 h 1783"/>
                <a:gd name="T2" fmla="*/ 0 w 3034"/>
                <a:gd name="T3" fmla="*/ 0 h 1783"/>
                <a:gd name="T4" fmla="*/ 0 w 3034"/>
                <a:gd name="T5" fmla="*/ 0 h 1783"/>
                <a:gd name="T6" fmla="*/ 0 w 3034"/>
                <a:gd name="T7" fmla="*/ 0 h 1783"/>
                <a:gd name="T8" fmla="*/ 0 w 3034"/>
                <a:gd name="T9" fmla="*/ 0 h 1783"/>
                <a:gd name="T10" fmla="*/ 0 w 3034"/>
                <a:gd name="T11" fmla="*/ 0 h 1783"/>
                <a:gd name="T12" fmla="*/ 0 w 3034"/>
                <a:gd name="T13" fmla="*/ 0 h 1783"/>
                <a:gd name="T14" fmla="*/ 0 w 3034"/>
                <a:gd name="T15" fmla="*/ 0 h 1783"/>
                <a:gd name="T16" fmla="*/ 0 w 3034"/>
                <a:gd name="T17" fmla="*/ 0 h 1783"/>
                <a:gd name="T18" fmla="*/ 0 w 3034"/>
                <a:gd name="T19" fmla="*/ 0 h 1783"/>
                <a:gd name="T20" fmla="*/ 0 w 3034"/>
                <a:gd name="T21" fmla="*/ 0 h 1783"/>
                <a:gd name="T22" fmla="*/ 0 w 3034"/>
                <a:gd name="T23" fmla="*/ 0 h 1783"/>
                <a:gd name="T24" fmla="*/ 0 w 3034"/>
                <a:gd name="T25" fmla="*/ 0 h 1783"/>
                <a:gd name="T26" fmla="*/ 0 w 3034"/>
                <a:gd name="T27" fmla="*/ 0 h 1783"/>
                <a:gd name="T28" fmla="*/ 0 w 3034"/>
                <a:gd name="T29" fmla="*/ 0 h 1783"/>
                <a:gd name="T30" fmla="*/ 0 w 3034"/>
                <a:gd name="T31" fmla="*/ 0 h 1783"/>
                <a:gd name="T32" fmla="*/ 0 w 3034"/>
                <a:gd name="T33" fmla="*/ 0 h 1783"/>
                <a:gd name="T34" fmla="*/ 0 w 3034"/>
                <a:gd name="T35" fmla="*/ 0 h 1783"/>
                <a:gd name="T36" fmla="*/ 0 w 3034"/>
                <a:gd name="T37" fmla="*/ 0 h 1783"/>
                <a:gd name="T38" fmla="*/ 0 w 3034"/>
                <a:gd name="T39" fmla="*/ 0 h 1783"/>
                <a:gd name="T40" fmla="*/ 0 w 3034"/>
                <a:gd name="T41" fmla="*/ 0 h 1783"/>
                <a:gd name="T42" fmla="*/ 0 w 3034"/>
                <a:gd name="T43" fmla="*/ 0 h 1783"/>
                <a:gd name="T44" fmla="*/ 0 w 3034"/>
                <a:gd name="T45" fmla="*/ 0 h 1783"/>
                <a:gd name="T46" fmla="*/ 0 w 3034"/>
                <a:gd name="T47" fmla="*/ 0 h 1783"/>
                <a:gd name="T48" fmla="*/ 0 w 3034"/>
                <a:gd name="T49" fmla="*/ 0 h 1783"/>
                <a:gd name="T50" fmla="*/ 0 w 3034"/>
                <a:gd name="T51" fmla="*/ 0 h 1783"/>
                <a:gd name="T52" fmla="*/ 0 w 3034"/>
                <a:gd name="T53" fmla="*/ 0 h 1783"/>
                <a:gd name="T54" fmla="*/ 0 w 3034"/>
                <a:gd name="T55" fmla="*/ 0 h 1783"/>
                <a:gd name="T56" fmla="*/ 0 w 3034"/>
                <a:gd name="T57" fmla="*/ 0 h 1783"/>
                <a:gd name="T58" fmla="*/ 0 w 3034"/>
                <a:gd name="T59" fmla="*/ 0 h 1783"/>
                <a:gd name="T60" fmla="*/ 0 w 3034"/>
                <a:gd name="T61" fmla="*/ 0 h 1783"/>
                <a:gd name="T62" fmla="*/ 0 w 3034"/>
                <a:gd name="T63" fmla="*/ 0 h 1783"/>
                <a:gd name="T64" fmla="*/ 0 w 3034"/>
                <a:gd name="T65" fmla="*/ 0 h 1783"/>
                <a:gd name="T66" fmla="*/ 0 w 3034"/>
                <a:gd name="T67" fmla="*/ 0 h 1783"/>
                <a:gd name="T68" fmla="*/ 0 w 3034"/>
                <a:gd name="T69" fmla="*/ 0 h 1783"/>
                <a:gd name="T70" fmla="*/ 0 w 3034"/>
                <a:gd name="T71" fmla="*/ 0 h 1783"/>
                <a:gd name="T72" fmla="*/ 0 w 3034"/>
                <a:gd name="T73" fmla="*/ 0 h 1783"/>
                <a:gd name="T74" fmla="*/ 0 w 3034"/>
                <a:gd name="T75" fmla="*/ 0 h 1783"/>
                <a:gd name="T76" fmla="*/ 0 w 3034"/>
                <a:gd name="T77" fmla="*/ 0 h 1783"/>
                <a:gd name="T78" fmla="*/ 0 w 3034"/>
                <a:gd name="T79" fmla="*/ 0 h 1783"/>
                <a:gd name="T80" fmla="*/ 0 w 3034"/>
                <a:gd name="T81" fmla="*/ 0 h 1783"/>
                <a:gd name="T82" fmla="*/ 0 w 3034"/>
                <a:gd name="T83" fmla="*/ 0 h 1783"/>
                <a:gd name="T84" fmla="*/ 0 w 3034"/>
                <a:gd name="T85" fmla="*/ 0 h 1783"/>
                <a:gd name="T86" fmla="*/ 0 w 3034"/>
                <a:gd name="T87" fmla="*/ 0 h 1783"/>
                <a:gd name="T88" fmla="*/ 0 w 3034"/>
                <a:gd name="T89" fmla="*/ 0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13"/>
            <p:cNvSpPr>
              <a:spLocks/>
            </p:cNvSpPr>
            <p:nvPr/>
          </p:nvSpPr>
          <p:spPr bwMode="auto">
            <a:xfrm>
              <a:off x="2057" y="686"/>
              <a:ext cx="1111" cy="740"/>
            </a:xfrm>
            <a:custGeom>
              <a:avLst/>
              <a:gdLst>
                <a:gd name="T0" fmla="*/ 0 w 3123"/>
                <a:gd name="T1" fmla="*/ 0 h 1818"/>
                <a:gd name="T2" fmla="*/ 0 w 3123"/>
                <a:gd name="T3" fmla="*/ 0 h 1818"/>
                <a:gd name="T4" fmla="*/ 0 w 3123"/>
                <a:gd name="T5" fmla="*/ 0 h 1818"/>
                <a:gd name="T6" fmla="*/ 0 w 3123"/>
                <a:gd name="T7" fmla="*/ 0 h 1818"/>
                <a:gd name="T8" fmla="*/ 0 w 3123"/>
                <a:gd name="T9" fmla="*/ 0 h 1818"/>
                <a:gd name="T10" fmla="*/ 0 w 3123"/>
                <a:gd name="T11" fmla="*/ 0 h 1818"/>
                <a:gd name="T12" fmla="*/ 0 w 3123"/>
                <a:gd name="T13" fmla="*/ 0 h 1818"/>
                <a:gd name="T14" fmla="*/ 0 w 3123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14"/>
            <p:cNvSpPr>
              <a:spLocks/>
            </p:cNvSpPr>
            <p:nvPr/>
          </p:nvSpPr>
          <p:spPr bwMode="auto">
            <a:xfrm>
              <a:off x="2071" y="689"/>
              <a:ext cx="1111" cy="732"/>
            </a:xfrm>
            <a:custGeom>
              <a:avLst/>
              <a:gdLst>
                <a:gd name="T0" fmla="*/ 0 w 3112"/>
                <a:gd name="T1" fmla="*/ 0 h 1870"/>
                <a:gd name="T2" fmla="*/ 0 w 3112"/>
                <a:gd name="T3" fmla="*/ 0 h 1870"/>
                <a:gd name="T4" fmla="*/ 0 w 3112"/>
                <a:gd name="T5" fmla="*/ 0 h 1870"/>
                <a:gd name="T6" fmla="*/ 0 w 3112"/>
                <a:gd name="T7" fmla="*/ 0 h 1870"/>
                <a:gd name="T8" fmla="*/ 0 w 3112"/>
                <a:gd name="T9" fmla="*/ 0 h 1870"/>
                <a:gd name="T10" fmla="*/ 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15"/>
            <p:cNvSpPr>
              <a:spLocks/>
            </p:cNvSpPr>
            <p:nvPr/>
          </p:nvSpPr>
          <p:spPr bwMode="auto">
            <a:xfrm>
              <a:off x="2188" y="944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0 h 944"/>
                <a:gd name="T4" fmla="*/ 0 w 1757"/>
                <a:gd name="T5" fmla="*/ 0 h 944"/>
                <a:gd name="T6" fmla="*/ 0 w 1757"/>
                <a:gd name="T7" fmla="*/ 0 h 944"/>
                <a:gd name="T8" fmla="*/ 0 w 1757"/>
                <a:gd name="T9" fmla="*/ 0 h 944"/>
                <a:gd name="T10" fmla="*/ 0 w 1757"/>
                <a:gd name="T11" fmla="*/ 0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16"/>
            <p:cNvSpPr>
              <a:spLocks/>
            </p:cNvSpPr>
            <p:nvPr/>
          </p:nvSpPr>
          <p:spPr bwMode="auto">
            <a:xfrm>
              <a:off x="2188" y="944"/>
              <a:ext cx="621" cy="368"/>
            </a:xfrm>
            <a:custGeom>
              <a:avLst/>
              <a:gdLst>
                <a:gd name="T0" fmla="*/ 0 w 1737"/>
                <a:gd name="T1" fmla="*/ 0 h 940"/>
                <a:gd name="T2" fmla="*/ 0 w 1737"/>
                <a:gd name="T3" fmla="*/ 0 h 940"/>
                <a:gd name="T4" fmla="*/ 0 w 1737"/>
                <a:gd name="T5" fmla="*/ 0 h 940"/>
                <a:gd name="T6" fmla="*/ 0 w 1737"/>
                <a:gd name="T7" fmla="*/ 0 h 940"/>
                <a:gd name="T8" fmla="*/ 0 w 1737"/>
                <a:gd name="T9" fmla="*/ 0 h 940"/>
                <a:gd name="T10" fmla="*/ 0 w 1737"/>
                <a:gd name="T11" fmla="*/ 0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17"/>
            <p:cNvSpPr>
              <a:spLocks/>
            </p:cNvSpPr>
            <p:nvPr/>
          </p:nvSpPr>
          <p:spPr bwMode="auto">
            <a:xfrm>
              <a:off x="2141" y="1351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18"/>
            <p:cNvSpPr>
              <a:spLocks/>
            </p:cNvSpPr>
            <p:nvPr/>
          </p:nvSpPr>
          <p:spPr bwMode="auto">
            <a:xfrm>
              <a:off x="2241" y="1351"/>
              <a:ext cx="30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19"/>
            <p:cNvSpPr>
              <a:spLocks/>
            </p:cNvSpPr>
            <p:nvPr/>
          </p:nvSpPr>
          <p:spPr bwMode="auto">
            <a:xfrm>
              <a:off x="2341" y="1351"/>
              <a:ext cx="28" cy="60"/>
            </a:xfrm>
            <a:custGeom>
              <a:avLst/>
              <a:gdLst>
                <a:gd name="T0" fmla="*/ 0 w 79"/>
                <a:gd name="T1" fmla="*/ 0 h 155"/>
                <a:gd name="T2" fmla="*/ 0 w 79"/>
                <a:gd name="T3" fmla="*/ 0 h 155"/>
                <a:gd name="T4" fmla="*/ 0 w 79"/>
                <a:gd name="T5" fmla="*/ 0 h 155"/>
                <a:gd name="T6" fmla="*/ 0 w 79"/>
                <a:gd name="T7" fmla="*/ 0 h 155"/>
                <a:gd name="T8" fmla="*/ 0 w 79"/>
                <a:gd name="T9" fmla="*/ 0 h 155"/>
                <a:gd name="T10" fmla="*/ 0 w 79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20"/>
            <p:cNvSpPr>
              <a:spLocks/>
            </p:cNvSpPr>
            <p:nvPr/>
          </p:nvSpPr>
          <p:spPr bwMode="auto">
            <a:xfrm>
              <a:off x="2441" y="1351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21"/>
            <p:cNvSpPr>
              <a:spLocks/>
            </p:cNvSpPr>
            <p:nvPr/>
          </p:nvSpPr>
          <p:spPr bwMode="auto">
            <a:xfrm>
              <a:off x="2537" y="1351"/>
              <a:ext cx="29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22"/>
            <p:cNvSpPr>
              <a:spLocks/>
            </p:cNvSpPr>
            <p:nvPr/>
          </p:nvSpPr>
          <p:spPr bwMode="auto">
            <a:xfrm>
              <a:off x="2638" y="1351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23"/>
            <p:cNvSpPr>
              <a:spLocks/>
            </p:cNvSpPr>
            <p:nvPr/>
          </p:nvSpPr>
          <p:spPr bwMode="auto">
            <a:xfrm>
              <a:off x="2737" y="1351"/>
              <a:ext cx="29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24"/>
            <p:cNvSpPr>
              <a:spLocks/>
            </p:cNvSpPr>
            <p:nvPr/>
          </p:nvSpPr>
          <p:spPr bwMode="auto">
            <a:xfrm>
              <a:off x="2838" y="1351"/>
              <a:ext cx="28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25"/>
            <p:cNvSpPr>
              <a:spLocks/>
            </p:cNvSpPr>
            <p:nvPr/>
          </p:nvSpPr>
          <p:spPr bwMode="auto">
            <a:xfrm>
              <a:off x="2939" y="1351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553200" y="3124200"/>
            <a:ext cx="1905000" cy="1355725"/>
            <a:chOff x="4080" y="2016"/>
            <a:chExt cx="1200" cy="854"/>
          </a:xfrm>
        </p:grpSpPr>
        <p:sp>
          <p:nvSpPr>
            <p:cNvPr id="8217" name="AutoShape 27"/>
            <p:cNvSpPr>
              <a:spLocks noChangeAspect="1" noChangeArrowheads="1" noTextEdit="1"/>
            </p:cNvSpPr>
            <p:nvPr/>
          </p:nvSpPr>
          <p:spPr bwMode="auto">
            <a:xfrm rot="1519818">
              <a:off x="4080" y="2016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28"/>
            <p:cNvSpPr>
              <a:spLocks/>
            </p:cNvSpPr>
            <p:nvPr/>
          </p:nvSpPr>
          <p:spPr bwMode="auto">
            <a:xfrm rot="1519818">
              <a:off x="4581" y="2493"/>
              <a:ext cx="391" cy="206"/>
            </a:xfrm>
            <a:custGeom>
              <a:avLst/>
              <a:gdLst>
                <a:gd name="T0" fmla="*/ 0 w 1095"/>
                <a:gd name="T1" fmla="*/ 0 h 525"/>
                <a:gd name="T2" fmla="*/ 0 w 1095"/>
                <a:gd name="T3" fmla="*/ 0 h 525"/>
                <a:gd name="T4" fmla="*/ 0 w 1095"/>
                <a:gd name="T5" fmla="*/ 0 h 525"/>
                <a:gd name="T6" fmla="*/ 0 w 1095"/>
                <a:gd name="T7" fmla="*/ 0 h 525"/>
                <a:gd name="T8" fmla="*/ 0 w 1095"/>
                <a:gd name="T9" fmla="*/ 0 h 525"/>
                <a:gd name="T10" fmla="*/ 0 w 1095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29"/>
            <p:cNvSpPr>
              <a:spLocks/>
            </p:cNvSpPr>
            <p:nvPr/>
          </p:nvSpPr>
          <p:spPr bwMode="auto">
            <a:xfrm rot="1519818">
              <a:off x="4139" y="2049"/>
              <a:ext cx="1084" cy="698"/>
            </a:xfrm>
            <a:custGeom>
              <a:avLst/>
              <a:gdLst>
                <a:gd name="T0" fmla="*/ 0 w 3034"/>
                <a:gd name="T1" fmla="*/ 0 h 1783"/>
                <a:gd name="T2" fmla="*/ 0 w 3034"/>
                <a:gd name="T3" fmla="*/ 0 h 1783"/>
                <a:gd name="T4" fmla="*/ 0 w 3034"/>
                <a:gd name="T5" fmla="*/ 0 h 1783"/>
                <a:gd name="T6" fmla="*/ 0 w 3034"/>
                <a:gd name="T7" fmla="*/ 0 h 1783"/>
                <a:gd name="T8" fmla="*/ 0 w 3034"/>
                <a:gd name="T9" fmla="*/ 0 h 1783"/>
                <a:gd name="T10" fmla="*/ 0 w 3034"/>
                <a:gd name="T11" fmla="*/ 0 h 1783"/>
                <a:gd name="T12" fmla="*/ 0 w 3034"/>
                <a:gd name="T13" fmla="*/ 0 h 1783"/>
                <a:gd name="T14" fmla="*/ 0 w 3034"/>
                <a:gd name="T15" fmla="*/ 0 h 1783"/>
                <a:gd name="T16" fmla="*/ 0 w 3034"/>
                <a:gd name="T17" fmla="*/ 0 h 1783"/>
                <a:gd name="T18" fmla="*/ 0 w 3034"/>
                <a:gd name="T19" fmla="*/ 0 h 1783"/>
                <a:gd name="T20" fmla="*/ 0 w 3034"/>
                <a:gd name="T21" fmla="*/ 0 h 1783"/>
                <a:gd name="T22" fmla="*/ 0 w 3034"/>
                <a:gd name="T23" fmla="*/ 0 h 1783"/>
                <a:gd name="T24" fmla="*/ 0 w 3034"/>
                <a:gd name="T25" fmla="*/ 0 h 1783"/>
                <a:gd name="T26" fmla="*/ 0 w 3034"/>
                <a:gd name="T27" fmla="*/ 0 h 1783"/>
                <a:gd name="T28" fmla="*/ 0 w 3034"/>
                <a:gd name="T29" fmla="*/ 0 h 1783"/>
                <a:gd name="T30" fmla="*/ 0 w 3034"/>
                <a:gd name="T31" fmla="*/ 0 h 1783"/>
                <a:gd name="T32" fmla="*/ 0 w 3034"/>
                <a:gd name="T33" fmla="*/ 0 h 1783"/>
                <a:gd name="T34" fmla="*/ 0 w 3034"/>
                <a:gd name="T35" fmla="*/ 0 h 1783"/>
                <a:gd name="T36" fmla="*/ 0 w 3034"/>
                <a:gd name="T37" fmla="*/ 0 h 1783"/>
                <a:gd name="T38" fmla="*/ 0 w 3034"/>
                <a:gd name="T39" fmla="*/ 0 h 1783"/>
                <a:gd name="T40" fmla="*/ 0 w 3034"/>
                <a:gd name="T41" fmla="*/ 0 h 1783"/>
                <a:gd name="T42" fmla="*/ 0 w 3034"/>
                <a:gd name="T43" fmla="*/ 0 h 1783"/>
                <a:gd name="T44" fmla="*/ 0 w 3034"/>
                <a:gd name="T45" fmla="*/ 0 h 1783"/>
                <a:gd name="T46" fmla="*/ 0 w 3034"/>
                <a:gd name="T47" fmla="*/ 0 h 1783"/>
                <a:gd name="T48" fmla="*/ 0 w 3034"/>
                <a:gd name="T49" fmla="*/ 0 h 1783"/>
                <a:gd name="T50" fmla="*/ 0 w 3034"/>
                <a:gd name="T51" fmla="*/ 0 h 1783"/>
                <a:gd name="T52" fmla="*/ 0 w 3034"/>
                <a:gd name="T53" fmla="*/ 0 h 1783"/>
                <a:gd name="T54" fmla="*/ 0 w 3034"/>
                <a:gd name="T55" fmla="*/ 0 h 1783"/>
                <a:gd name="T56" fmla="*/ 0 w 3034"/>
                <a:gd name="T57" fmla="*/ 0 h 1783"/>
                <a:gd name="T58" fmla="*/ 0 w 3034"/>
                <a:gd name="T59" fmla="*/ 0 h 1783"/>
                <a:gd name="T60" fmla="*/ 0 w 3034"/>
                <a:gd name="T61" fmla="*/ 0 h 1783"/>
                <a:gd name="T62" fmla="*/ 0 w 3034"/>
                <a:gd name="T63" fmla="*/ 0 h 1783"/>
                <a:gd name="T64" fmla="*/ 0 w 3034"/>
                <a:gd name="T65" fmla="*/ 0 h 1783"/>
                <a:gd name="T66" fmla="*/ 0 w 3034"/>
                <a:gd name="T67" fmla="*/ 0 h 1783"/>
                <a:gd name="T68" fmla="*/ 0 w 3034"/>
                <a:gd name="T69" fmla="*/ 0 h 1783"/>
                <a:gd name="T70" fmla="*/ 0 w 3034"/>
                <a:gd name="T71" fmla="*/ 0 h 1783"/>
                <a:gd name="T72" fmla="*/ 0 w 3034"/>
                <a:gd name="T73" fmla="*/ 0 h 1783"/>
                <a:gd name="T74" fmla="*/ 0 w 3034"/>
                <a:gd name="T75" fmla="*/ 0 h 1783"/>
                <a:gd name="T76" fmla="*/ 0 w 3034"/>
                <a:gd name="T77" fmla="*/ 0 h 1783"/>
                <a:gd name="T78" fmla="*/ 0 w 3034"/>
                <a:gd name="T79" fmla="*/ 0 h 1783"/>
                <a:gd name="T80" fmla="*/ 0 w 3034"/>
                <a:gd name="T81" fmla="*/ 0 h 1783"/>
                <a:gd name="T82" fmla="*/ 0 w 3034"/>
                <a:gd name="T83" fmla="*/ 0 h 1783"/>
                <a:gd name="T84" fmla="*/ 0 w 3034"/>
                <a:gd name="T85" fmla="*/ 0 h 1783"/>
                <a:gd name="T86" fmla="*/ 0 w 3034"/>
                <a:gd name="T87" fmla="*/ 0 h 1783"/>
                <a:gd name="T88" fmla="*/ 0 w 3034"/>
                <a:gd name="T89" fmla="*/ 0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0"/>
            <p:cNvSpPr>
              <a:spLocks/>
            </p:cNvSpPr>
            <p:nvPr/>
          </p:nvSpPr>
          <p:spPr bwMode="auto">
            <a:xfrm rot="1519818">
              <a:off x="4131" y="2031"/>
              <a:ext cx="1111" cy="740"/>
            </a:xfrm>
            <a:custGeom>
              <a:avLst/>
              <a:gdLst>
                <a:gd name="T0" fmla="*/ 0 w 3123"/>
                <a:gd name="T1" fmla="*/ 0 h 1818"/>
                <a:gd name="T2" fmla="*/ 0 w 3123"/>
                <a:gd name="T3" fmla="*/ 0 h 1818"/>
                <a:gd name="T4" fmla="*/ 0 w 3123"/>
                <a:gd name="T5" fmla="*/ 0 h 1818"/>
                <a:gd name="T6" fmla="*/ 0 w 3123"/>
                <a:gd name="T7" fmla="*/ 0 h 1818"/>
                <a:gd name="T8" fmla="*/ 0 w 3123"/>
                <a:gd name="T9" fmla="*/ 0 h 1818"/>
                <a:gd name="T10" fmla="*/ 0 w 3123"/>
                <a:gd name="T11" fmla="*/ 0 h 1818"/>
                <a:gd name="T12" fmla="*/ 0 w 3123"/>
                <a:gd name="T13" fmla="*/ 0 h 1818"/>
                <a:gd name="T14" fmla="*/ 0 w 3123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1"/>
            <p:cNvSpPr>
              <a:spLocks/>
            </p:cNvSpPr>
            <p:nvPr/>
          </p:nvSpPr>
          <p:spPr bwMode="auto">
            <a:xfrm rot="1519818">
              <a:off x="4144" y="2040"/>
              <a:ext cx="1111" cy="732"/>
            </a:xfrm>
            <a:custGeom>
              <a:avLst/>
              <a:gdLst>
                <a:gd name="T0" fmla="*/ 0 w 3112"/>
                <a:gd name="T1" fmla="*/ 0 h 1870"/>
                <a:gd name="T2" fmla="*/ 0 w 3112"/>
                <a:gd name="T3" fmla="*/ 0 h 1870"/>
                <a:gd name="T4" fmla="*/ 0 w 3112"/>
                <a:gd name="T5" fmla="*/ 0 h 1870"/>
                <a:gd name="T6" fmla="*/ 0 w 3112"/>
                <a:gd name="T7" fmla="*/ 0 h 1870"/>
                <a:gd name="T8" fmla="*/ 0 w 3112"/>
                <a:gd name="T9" fmla="*/ 0 h 1870"/>
                <a:gd name="T10" fmla="*/ 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2"/>
            <p:cNvSpPr>
              <a:spLocks/>
            </p:cNvSpPr>
            <p:nvPr/>
          </p:nvSpPr>
          <p:spPr bwMode="auto">
            <a:xfrm rot="1519818">
              <a:off x="4241" y="2234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0 h 944"/>
                <a:gd name="T4" fmla="*/ 0 w 1757"/>
                <a:gd name="T5" fmla="*/ 0 h 944"/>
                <a:gd name="T6" fmla="*/ 0 w 1757"/>
                <a:gd name="T7" fmla="*/ 0 h 944"/>
                <a:gd name="T8" fmla="*/ 0 w 1757"/>
                <a:gd name="T9" fmla="*/ 0 h 944"/>
                <a:gd name="T10" fmla="*/ 0 w 1757"/>
                <a:gd name="T11" fmla="*/ 0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33"/>
            <p:cNvSpPr>
              <a:spLocks/>
            </p:cNvSpPr>
            <p:nvPr/>
          </p:nvSpPr>
          <p:spPr bwMode="auto">
            <a:xfrm rot="1519818">
              <a:off x="4242" y="2233"/>
              <a:ext cx="621" cy="368"/>
            </a:xfrm>
            <a:custGeom>
              <a:avLst/>
              <a:gdLst>
                <a:gd name="T0" fmla="*/ 0 w 1737"/>
                <a:gd name="T1" fmla="*/ 0 h 940"/>
                <a:gd name="T2" fmla="*/ 0 w 1737"/>
                <a:gd name="T3" fmla="*/ 0 h 940"/>
                <a:gd name="T4" fmla="*/ 0 w 1737"/>
                <a:gd name="T5" fmla="*/ 0 h 940"/>
                <a:gd name="T6" fmla="*/ 0 w 1737"/>
                <a:gd name="T7" fmla="*/ 0 h 940"/>
                <a:gd name="T8" fmla="*/ 0 w 1737"/>
                <a:gd name="T9" fmla="*/ 0 h 940"/>
                <a:gd name="T10" fmla="*/ 0 w 1737"/>
                <a:gd name="T11" fmla="*/ 0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34"/>
            <p:cNvSpPr>
              <a:spLocks/>
            </p:cNvSpPr>
            <p:nvPr/>
          </p:nvSpPr>
          <p:spPr bwMode="auto">
            <a:xfrm rot="1519818">
              <a:off x="4120" y="2469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35"/>
            <p:cNvSpPr>
              <a:spLocks/>
            </p:cNvSpPr>
            <p:nvPr/>
          </p:nvSpPr>
          <p:spPr bwMode="auto">
            <a:xfrm rot="1519818">
              <a:off x="4210" y="2512"/>
              <a:ext cx="30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36"/>
            <p:cNvSpPr>
              <a:spLocks/>
            </p:cNvSpPr>
            <p:nvPr/>
          </p:nvSpPr>
          <p:spPr bwMode="auto">
            <a:xfrm rot="1519818">
              <a:off x="4301" y="2554"/>
              <a:ext cx="28" cy="60"/>
            </a:xfrm>
            <a:custGeom>
              <a:avLst/>
              <a:gdLst>
                <a:gd name="T0" fmla="*/ 0 w 79"/>
                <a:gd name="T1" fmla="*/ 0 h 155"/>
                <a:gd name="T2" fmla="*/ 0 w 79"/>
                <a:gd name="T3" fmla="*/ 0 h 155"/>
                <a:gd name="T4" fmla="*/ 0 w 79"/>
                <a:gd name="T5" fmla="*/ 0 h 155"/>
                <a:gd name="T6" fmla="*/ 0 w 79"/>
                <a:gd name="T7" fmla="*/ 0 h 155"/>
                <a:gd name="T8" fmla="*/ 0 w 79"/>
                <a:gd name="T9" fmla="*/ 0 h 155"/>
                <a:gd name="T10" fmla="*/ 0 w 79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37"/>
            <p:cNvSpPr>
              <a:spLocks/>
            </p:cNvSpPr>
            <p:nvPr/>
          </p:nvSpPr>
          <p:spPr bwMode="auto">
            <a:xfrm rot="1519818">
              <a:off x="4391" y="259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38"/>
            <p:cNvSpPr>
              <a:spLocks/>
            </p:cNvSpPr>
            <p:nvPr/>
          </p:nvSpPr>
          <p:spPr bwMode="auto">
            <a:xfrm rot="1519818">
              <a:off x="4478" y="2638"/>
              <a:ext cx="29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39"/>
            <p:cNvSpPr>
              <a:spLocks/>
            </p:cNvSpPr>
            <p:nvPr/>
          </p:nvSpPr>
          <p:spPr bwMode="auto">
            <a:xfrm rot="1519818">
              <a:off x="4569" y="2681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0"/>
            <p:cNvSpPr>
              <a:spLocks/>
            </p:cNvSpPr>
            <p:nvPr/>
          </p:nvSpPr>
          <p:spPr bwMode="auto">
            <a:xfrm rot="1519818">
              <a:off x="4659" y="2724"/>
              <a:ext cx="29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1"/>
            <p:cNvSpPr>
              <a:spLocks/>
            </p:cNvSpPr>
            <p:nvPr/>
          </p:nvSpPr>
          <p:spPr bwMode="auto">
            <a:xfrm rot="1519818">
              <a:off x="4750" y="2767"/>
              <a:ext cx="28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2"/>
            <p:cNvSpPr>
              <a:spLocks/>
            </p:cNvSpPr>
            <p:nvPr/>
          </p:nvSpPr>
          <p:spPr bwMode="auto">
            <a:xfrm rot="1519818">
              <a:off x="4841" y="2810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581400" y="5029200"/>
            <a:ext cx="1905000" cy="1295400"/>
            <a:chOff x="2256" y="3168"/>
            <a:chExt cx="1200" cy="816"/>
          </a:xfrm>
        </p:grpSpPr>
        <p:sp>
          <p:nvSpPr>
            <p:cNvPr id="8201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256" y="3168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45"/>
            <p:cNvSpPr>
              <a:spLocks/>
            </p:cNvSpPr>
            <p:nvPr/>
          </p:nvSpPr>
          <p:spPr bwMode="auto">
            <a:xfrm>
              <a:off x="2822" y="3587"/>
              <a:ext cx="391" cy="206"/>
            </a:xfrm>
            <a:custGeom>
              <a:avLst/>
              <a:gdLst>
                <a:gd name="T0" fmla="*/ 0 w 1095"/>
                <a:gd name="T1" fmla="*/ 0 h 525"/>
                <a:gd name="T2" fmla="*/ 0 w 1095"/>
                <a:gd name="T3" fmla="*/ 0 h 525"/>
                <a:gd name="T4" fmla="*/ 0 w 1095"/>
                <a:gd name="T5" fmla="*/ 0 h 525"/>
                <a:gd name="T6" fmla="*/ 0 w 1095"/>
                <a:gd name="T7" fmla="*/ 0 h 525"/>
                <a:gd name="T8" fmla="*/ 0 w 1095"/>
                <a:gd name="T9" fmla="*/ 0 h 525"/>
                <a:gd name="T10" fmla="*/ 0 w 1095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46"/>
            <p:cNvSpPr>
              <a:spLocks/>
            </p:cNvSpPr>
            <p:nvPr/>
          </p:nvSpPr>
          <p:spPr bwMode="auto">
            <a:xfrm>
              <a:off x="2304" y="3203"/>
              <a:ext cx="1084" cy="698"/>
            </a:xfrm>
            <a:custGeom>
              <a:avLst/>
              <a:gdLst>
                <a:gd name="T0" fmla="*/ 0 w 3034"/>
                <a:gd name="T1" fmla="*/ 0 h 1783"/>
                <a:gd name="T2" fmla="*/ 0 w 3034"/>
                <a:gd name="T3" fmla="*/ 0 h 1783"/>
                <a:gd name="T4" fmla="*/ 0 w 3034"/>
                <a:gd name="T5" fmla="*/ 0 h 1783"/>
                <a:gd name="T6" fmla="*/ 0 w 3034"/>
                <a:gd name="T7" fmla="*/ 0 h 1783"/>
                <a:gd name="T8" fmla="*/ 0 w 3034"/>
                <a:gd name="T9" fmla="*/ 0 h 1783"/>
                <a:gd name="T10" fmla="*/ 0 w 3034"/>
                <a:gd name="T11" fmla="*/ 0 h 1783"/>
                <a:gd name="T12" fmla="*/ 0 w 3034"/>
                <a:gd name="T13" fmla="*/ 0 h 1783"/>
                <a:gd name="T14" fmla="*/ 0 w 3034"/>
                <a:gd name="T15" fmla="*/ 0 h 1783"/>
                <a:gd name="T16" fmla="*/ 0 w 3034"/>
                <a:gd name="T17" fmla="*/ 0 h 1783"/>
                <a:gd name="T18" fmla="*/ 0 w 3034"/>
                <a:gd name="T19" fmla="*/ 0 h 1783"/>
                <a:gd name="T20" fmla="*/ 0 w 3034"/>
                <a:gd name="T21" fmla="*/ 0 h 1783"/>
                <a:gd name="T22" fmla="*/ 0 w 3034"/>
                <a:gd name="T23" fmla="*/ 0 h 1783"/>
                <a:gd name="T24" fmla="*/ 0 w 3034"/>
                <a:gd name="T25" fmla="*/ 0 h 1783"/>
                <a:gd name="T26" fmla="*/ 0 w 3034"/>
                <a:gd name="T27" fmla="*/ 0 h 1783"/>
                <a:gd name="T28" fmla="*/ 0 w 3034"/>
                <a:gd name="T29" fmla="*/ 0 h 1783"/>
                <a:gd name="T30" fmla="*/ 0 w 3034"/>
                <a:gd name="T31" fmla="*/ 0 h 1783"/>
                <a:gd name="T32" fmla="*/ 0 w 3034"/>
                <a:gd name="T33" fmla="*/ 0 h 1783"/>
                <a:gd name="T34" fmla="*/ 0 w 3034"/>
                <a:gd name="T35" fmla="*/ 0 h 1783"/>
                <a:gd name="T36" fmla="*/ 0 w 3034"/>
                <a:gd name="T37" fmla="*/ 0 h 1783"/>
                <a:gd name="T38" fmla="*/ 0 w 3034"/>
                <a:gd name="T39" fmla="*/ 0 h 1783"/>
                <a:gd name="T40" fmla="*/ 0 w 3034"/>
                <a:gd name="T41" fmla="*/ 0 h 1783"/>
                <a:gd name="T42" fmla="*/ 0 w 3034"/>
                <a:gd name="T43" fmla="*/ 0 h 1783"/>
                <a:gd name="T44" fmla="*/ 0 w 3034"/>
                <a:gd name="T45" fmla="*/ 0 h 1783"/>
                <a:gd name="T46" fmla="*/ 0 w 3034"/>
                <a:gd name="T47" fmla="*/ 0 h 1783"/>
                <a:gd name="T48" fmla="*/ 0 w 3034"/>
                <a:gd name="T49" fmla="*/ 0 h 1783"/>
                <a:gd name="T50" fmla="*/ 0 w 3034"/>
                <a:gd name="T51" fmla="*/ 0 h 1783"/>
                <a:gd name="T52" fmla="*/ 0 w 3034"/>
                <a:gd name="T53" fmla="*/ 0 h 1783"/>
                <a:gd name="T54" fmla="*/ 0 w 3034"/>
                <a:gd name="T55" fmla="*/ 0 h 1783"/>
                <a:gd name="T56" fmla="*/ 0 w 3034"/>
                <a:gd name="T57" fmla="*/ 0 h 1783"/>
                <a:gd name="T58" fmla="*/ 0 w 3034"/>
                <a:gd name="T59" fmla="*/ 0 h 1783"/>
                <a:gd name="T60" fmla="*/ 0 w 3034"/>
                <a:gd name="T61" fmla="*/ 0 h 1783"/>
                <a:gd name="T62" fmla="*/ 0 w 3034"/>
                <a:gd name="T63" fmla="*/ 0 h 1783"/>
                <a:gd name="T64" fmla="*/ 0 w 3034"/>
                <a:gd name="T65" fmla="*/ 0 h 1783"/>
                <a:gd name="T66" fmla="*/ 0 w 3034"/>
                <a:gd name="T67" fmla="*/ 0 h 1783"/>
                <a:gd name="T68" fmla="*/ 0 w 3034"/>
                <a:gd name="T69" fmla="*/ 0 h 1783"/>
                <a:gd name="T70" fmla="*/ 0 w 3034"/>
                <a:gd name="T71" fmla="*/ 0 h 1783"/>
                <a:gd name="T72" fmla="*/ 0 w 3034"/>
                <a:gd name="T73" fmla="*/ 0 h 1783"/>
                <a:gd name="T74" fmla="*/ 0 w 3034"/>
                <a:gd name="T75" fmla="*/ 0 h 1783"/>
                <a:gd name="T76" fmla="*/ 0 w 3034"/>
                <a:gd name="T77" fmla="*/ 0 h 1783"/>
                <a:gd name="T78" fmla="*/ 0 w 3034"/>
                <a:gd name="T79" fmla="*/ 0 h 1783"/>
                <a:gd name="T80" fmla="*/ 0 w 3034"/>
                <a:gd name="T81" fmla="*/ 0 h 1783"/>
                <a:gd name="T82" fmla="*/ 0 w 3034"/>
                <a:gd name="T83" fmla="*/ 0 h 1783"/>
                <a:gd name="T84" fmla="*/ 0 w 3034"/>
                <a:gd name="T85" fmla="*/ 0 h 1783"/>
                <a:gd name="T86" fmla="*/ 0 w 3034"/>
                <a:gd name="T87" fmla="*/ 0 h 1783"/>
                <a:gd name="T88" fmla="*/ 0 w 3034"/>
                <a:gd name="T89" fmla="*/ 0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47"/>
            <p:cNvSpPr>
              <a:spLocks/>
            </p:cNvSpPr>
            <p:nvPr/>
          </p:nvSpPr>
          <p:spPr bwMode="auto">
            <a:xfrm>
              <a:off x="2297" y="3182"/>
              <a:ext cx="1111" cy="740"/>
            </a:xfrm>
            <a:custGeom>
              <a:avLst/>
              <a:gdLst>
                <a:gd name="T0" fmla="*/ 0 w 3123"/>
                <a:gd name="T1" fmla="*/ 0 h 1818"/>
                <a:gd name="T2" fmla="*/ 0 w 3123"/>
                <a:gd name="T3" fmla="*/ 0 h 1818"/>
                <a:gd name="T4" fmla="*/ 0 w 3123"/>
                <a:gd name="T5" fmla="*/ 0 h 1818"/>
                <a:gd name="T6" fmla="*/ 0 w 3123"/>
                <a:gd name="T7" fmla="*/ 0 h 1818"/>
                <a:gd name="T8" fmla="*/ 0 w 3123"/>
                <a:gd name="T9" fmla="*/ 0 h 1818"/>
                <a:gd name="T10" fmla="*/ 0 w 3123"/>
                <a:gd name="T11" fmla="*/ 0 h 1818"/>
                <a:gd name="T12" fmla="*/ 0 w 3123"/>
                <a:gd name="T13" fmla="*/ 0 h 1818"/>
                <a:gd name="T14" fmla="*/ 0 w 3123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48"/>
            <p:cNvSpPr>
              <a:spLocks/>
            </p:cNvSpPr>
            <p:nvPr/>
          </p:nvSpPr>
          <p:spPr bwMode="auto">
            <a:xfrm>
              <a:off x="2311" y="3185"/>
              <a:ext cx="1111" cy="732"/>
            </a:xfrm>
            <a:custGeom>
              <a:avLst/>
              <a:gdLst>
                <a:gd name="T0" fmla="*/ 0 w 3112"/>
                <a:gd name="T1" fmla="*/ 0 h 1870"/>
                <a:gd name="T2" fmla="*/ 0 w 3112"/>
                <a:gd name="T3" fmla="*/ 0 h 1870"/>
                <a:gd name="T4" fmla="*/ 0 w 3112"/>
                <a:gd name="T5" fmla="*/ 0 h 1870"/>
                <a:gd name="T6" fmla="*/ 0 w 3112"/>
                <a:gd name="T7" fmla="*/ 0 h 1870"/>
                <a:gd name="T8" fmla="*/ 0 w 3112"/>
                <a:gd name="T9" fmla="*/ 0 h 1870"/>
                <a:gd name="T10" fmla="*/ 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49"/>
            <p:cNvSpPr>
              <a:spLocks/>
            </p:cNvSpPr>
            <p:nvPr/>
          </p:nvSpPr>
          <p:spPr bwMode="auto">
            <a:xfrm>
              <a:off x="2428" y="3440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0 h 944"/>
                <a:gd name="T4" fmla="*/ 0 w 1757"/>
                <a:gd name="T5" fmla="*/ 0 h 944"/>
                <a:gd name="T6" fmla="*/ 0 w 1757"/>
                <a:gd name="T7" fmla="*/ 0 h 944"/>
                <a:gd name="T8" fmla="*/ 0 w 1757"/>
                <a:gd name="T9" fmla="*/ 0 h 944"/>
                <a:gd name="T10" fmla="*/ 0 w 1757"/>
                <a:gd name="T11" fmla="*/ 0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50"/>
            <p:cNvSpPr>
              <a:spLocks/>
            </p:cNvSpPr>
            <p:nvPr/>
          </p:nvSpPr>
          <p:spPr bwMode="auto">
            <a:xfrm>
              <a:off x="2428" y="3440"/>
              <a:ext cx="621" cy="368"/>
            </a:xfrm>
            <a:custGeom>
              <a:avLst/>
              <a:gdLst>
                <a:gd name="T0" fmla="*/ 0 w 1737"/>
                <a:gd name="T1" fmla="*/ 0 h 940"/>
                <a:gd name="T2" fmla="*/ 0 w 1737"/>
                <a:gd name="T3" fmla="*/ 0 h 940"/>
                <a:gd name="T4" fmla="*/ 0 w 1737"/>
                <a:gd name="T5" fmla="*/ 0 h 940"/>
                <a:gd name="T6" fmla="*/ 0 w 1737"/>
                <a:gd name="T7" fmla="*/ 0 h 940"/>
                <a:gd name="T8" fmla="*/ 0 w 1737"/>
                <a:gd name="T9" fmla="*/ 0 h 940"/>
                <a:gd name="T10" fmla="*/ 0 w 1737"/>
                <a:gd name="T11" fmla="*/ 0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51"/>
            <p:cNvSpPr>
              <a:spLocks/>
            </p:cNvSpPr>
            <p:nvPr/>
          </p:nvSpPr>
          <p:spPr bwMode="auto">
            <a:xfrm>
              <a:off x="2381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52"/>
            <p:cNvSpPr>
              <a:spLocks/>
            </p:cNvSpPr>
            <p:nvPr/>
          </p:nvSpPr>
          <p:spPr bwMode="auto">
            <a:xfrm>
              <a:off x="2481" y="3847"/>
              <a:ext cx="30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53"/>
            <p:cNvSpPr>
              <a:spLocks/>
            </p:cNvSpPr>
            <p:nvPr/>
          </p:nvSpPr>
          <p:spPr bwMode="auto">
            <a:xfrm>
              <a:off x="2581" y="3847"/>
              <a:ext cx="28" cy="60"/>
            </a:xfrm>
            <a:custGeom>
              <a:avLst/>
              <a:gdLst>
                <a:gd name="T0" fmla="*/ 0 w 79"/>
                <a:gd name="T1" fmla="*/ 0 h 155"/>
                <a:gd name="T2" fmla="*/ 0 w 79"/>
                <a:gd name="T3" fmla="*/ 0 h 155"/>
                <a:gd name="T4" fmla="*/ 0 w 79"/>
                <a:gd name="T5" fmla="*/ 0 h 155"/>
                <a:gd name="T6" fmla="*/ 0 w 79"/>
                <a:gd name="T7" fmla="*/ 0 h 155"/>
                <a:gd name="T8" fmla="*/ 0 w 79"/>
                <a:gd name="T9" fmla="*/ 0 h 155"/>
                <a:gd name="T10" fmla="*/ 0 w 79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54"/>
            <p:cNvSpPr>
              <a:spLocks/>
            </p:cNvSpPr>
            <p:nvPr/>
          </p:nvSpPr>
          <p:spPr bwMode="auto">
            <a:xfrm>
              <a:off x="2681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55"/>
            <p:cNvSpPr>
              <a:spLocks/>
            </p:cNvSpPr>
            <p:nvPr/>
          </p:nvSpPr>
          <p:spPr bwMode="auto">
            <a:xfrm>
              <a:off x="2777" y="3847"/>
              <a:ext cx="29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56"/>
            <p:cNvSpPr>
              <a:spLocks/>
            </p:cNvSpPr>
            <p:nvPr/>
          </p:nvSpPr>
          <p:spPr bwMode="auto">
            <a:xfrm>
              <a:off x="2878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57"/>
            <p:cNvSpPr>
              <a:spLocks/>
            </p:cNvSpPr>
            <p:nvPr/>
          </p:nvSpPr>
          <p:spPr bwMode="auto">
            <a:xfrm>
              <a:off x="2977" y="3847"/>
              <a:ext cx="29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58"/>
            <p:cNvSpPr>
              <a:spLocks/>
            </p:cNvSpPr>
            <p:nvPr/>
          </p:nvSpPr>
          <p:spPr bwMode="auto">
            <a:xfrm>
              <a:off x="3078" y="3847"/>
              <a:ext cx="28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59"/>
            <p:cNvSpPr>
              <a:spLocks/>
            </p:cNvSpPr>
            <p:nvPr/>
          </p:nvSpPr>
          <p:spPr bwMode="auto">
            <a:xfrm>
              <a:off x="3179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0" name="Rectangle 77"/>
          <p:cNvSpPr>
            <a:spLocks noChangeArrowheads="1"/>
          </p:cNvSpPr>
          <p:nvPr/>
        </p:nvSpPr>
        <p:spPr bwMode="auto">
          <a:xfrm>
            <a:off x="1908175" y="404813"/>
            <a:ext cx="6011863" cy="5334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FF0000"/>
                </a:solidFill>
              </a:rPr>
              <a:t>Какой угол прямой?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3927545"/>
            <a:ext cx="13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8849" y="4242680"/>
            <a:ext cx="108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813" y="5510352"/>
            <a:ext cx="86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625 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38200" y="381000"/>
            <a:ext cx="7924800" cy="2895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38200" y="3657600"/>
            <a:ext cx="7848600" cy="2895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4648200"/>
            <a:ext cx="2971800" cy="1447800"/>
            <a:chOff x="1104" y="890"/>
            <a:chExt cx="2502" cy="1678"/>
          </a:xfrm>
        </p:grpSpPr>
        <p:sp>
          <p:nvSpPr>
            <p:cNvPr id="9267" name="Arc 5"/>
            <p:cNvSpPr>
              <a:spLocks/>
            </p:cNvSpPr>
            <p:nvPr/>
          </p:nvSpPr>
          <p:spPr bwMode="auto">
            <a:xfrm>
              <a:off x="1632" y="2016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lnTo>
                    <a:pt x="0" y="1218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Line 6"/>
            <p:cNvSpPr>
              <a:spLocks noChangeShapeType="1"/>
            </p:cNvSpPr>
            <p:nvPr/>
          </p:nvSpPr>
          <p:spPr bwMode="auto">
            <a:xfrm flipH="1">
              <a:off x="1927" y="890"/>
              <a:ext cx="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7"/>
            <p:cNvSpPr>
              <a:spLocks noChangeShapeType="1"/>
            </p:cNvSpPr>
            <p:nvPr/>
          </p:nvSpPr>
          <p:spPr bwMode="auto">
            <a:xfrm>
              <a:off x="1968" y="2496"/>
              <a:ext cx="163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8"/>
            <p:cNvSpPr>
              <a:spLocks noChangeShapeType="1"/>
            </p:cNvSpPr>
            <p:nvPr/>
          </p:nvSpPr>
          <p:spPr bwMode="auto">
            <a:xfrm flipH="1" flipV="1">
              <a:off x="1104" y="1056"/>
              <a:ext cx="771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9"/>
            <p:cNvSpPr>
              <a:spLocks noChangeShapeType="1"/>
            </p:cNvSpPr>
            <p:nvPr/>
          </p:nvSpPr>
          <p:spPr bwMode="auto">
            <a:xfrm>
              <a:off x="1927" y="2523"/>
              <a:ext cx="16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Oval 10"/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73" name="Rectangle 11"/>
            <p:cNvSpPr>
              <a:spLocks noChangeArrowheads="1"/>
            </p:cNvSpPr>
            <p:nvPr/>
          </p:nvSpPr>
          <p:spPr bwMode="auto">
            <a:xfrm>
              <a:off x="1920" y="2256"/>
              <a:ext cx="182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22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7945438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		Острый угол</a:t>
            </a: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rgbClr val="004FC4"/>
                </a:solidFill>
              </a:rPr>
              <a:t>– это угол, который меньше прямого.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838200" y="3581400"/>
            <a:ext cx="7945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b="1" dirty="0">
                <a:solidFill>
                  <a:srgbClr val="FF0000"/>
                </a:solidFill>
              </a:rPr>
              <a:t>		Тупой угол</a:t>
            </a:r>
            <a:r>
              <a:rPr lang="ru-RU" altLang="ru-RU" sz="3200" b="1" dirty="0"/>
              <a:t> </a:t>
            </a:r>
            <a:r>
              <a:rPr lang="ru-RU" altLang="ru-RU" sz="3200" b="1" dirty="0">
                <a:solidFill>
                  <a:srgbClr val="004FC4"/>
                </a:solidFill>
              </a:rPr>
              <a:t>– это угол, который больше прямого.</a:t>
            </a:r>
          </a:p>
        </p:txBody>
      </p:sp>
      <p:grpSp>
        <p:nvGrpSpPr>
          <p:cNvPr id="9223" name="Group 14"/>
          <p:cNvGrpSpPr>
            <a:grpSpLocks/>
          </p:cNvGrpSpPr>
          <p:nvPr/>
        </p:nvGrpSpPr>
        <p:grpSpPr bwMode="auto">
          <a:xfrm flipH="1">
            <a:off x="5638800" y="1371600"/>
            <a:ext cx="1905000" cy="1600200"/>
            <a:chOff x="1968" y="912"/>
            <a:chExt cx="1680" cy="1536"/>
          </a:xfrm>
        </p:grpSpPr>
        <p:sp>
          <p:nvSpPr>
            <p:cNvPr id="9260" name="Line 15"/>
            <p:cNvSpPr>
              <a:spLocks noChangeShapeType="1"/>
            </p:cNvSpPr>
            <p:nvPr/>
          </p:nvSpPr>
          <p:spPr bwMode="auto">
            <a:xfrm>
              <a:off x="1968" y="2400"/>
              <a:ext cx="163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Line 16"/>
            <p:cNvSpPr>
              <a:spLocks noChangeShapeType="1"/>
            </p:cNvSpPr>
            <p:nvPr/>
          </p:nvSpPr>
          <p:spPr bwMode="auto">
            <a:xfrm flipV="1">
              <a:off x="3600" y="912"/>
              <a:ext cx="0" cy="14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Line 17"/>
            <p:cNvSpPr>
              <a:spLocks noChangeShapeType="1"/>
            </p:cNvSpPr>
            <p:nvPr/>
          </p:nvSpPr>
          <p:spPr bwMode="auto">
            <a:xfrm>
              <a:off x="1973" y="2432"/>
              <a:ext cx="16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Line 18"/>
            <p:cNvSpPr>
              <a:spLocks noChangeShapeType="1"/>
            </p:cNvSpPr>
            <p:nvPr/>
          </p:nvSpPr>
          <p:spPr bwMode="auto">
            <a:xfrm flipH="1" flipV="1">
              <a:off x="2336" y="1434"/>
              <a:ext cx="127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Arc 19"/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Oval 20"/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3360" y="2160"/>
              <a:ext cx="228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28384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3543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24"/>
          <p:cNvGrpSpPr>
            <a:grpSpLocks/>
          </p:cNvGrpSpPr>
          <p:nvPr/>
        </p:nvGrpSpPr>
        <p:grpSpPr bwMode="auto">
          <a:xfrm>
            <a:off x="2339975" y="4941888"/>
            <a:ext cx="1905000" cy="1295400"/>
            <a:chOff x="2256" y="3168"/>
            <a:chExt cx="1200" cy="816"/>
          </a:xfrm>
        </p:grpSpPr>
        <p:sp>
          <p:nvSpPr>
            <p:cNvPr id="9244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256" y="3168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26"/>
            <p:cNvSpPr>
              <a:spLocks/>
            </p:cNvSpPr>
            <p:nvPr/>
          </p:nvSpPr>
          <p:spPr bwMode="auto">
            <a:xfrm>
              <a:off x="2822" y="3587"/>
              <a:ext cx="391" cy="206"/>
            </a:xfrm>
            <a:custGeom>
              <a:avLst/>
              <a:gdLst>
                <a:gd name="T0" fmla="*/ 0 w 1095"/>
                <a:gd name="T1" fmla="*/ 0 h 525"/>
                <a:gd name="T2" fmla="*/ 0 w 1095"/>
                <a:gd name="T3" fmla="*/ 0 h 525"/>
                <a:gd name="T4" fmla="*/ 0 w 1095"/>
                <a:gd name="T5" fmla="*/ 0 h 525"/>
                <a:gd name="T6" fmla="*/ 0 w 1095"/>
                <a:gd name="T7" fmla="*/ 0 h 525"/>
                <a:gd name="T8" fmla="*/ 0 w 1095"/>
                <a:gd name="T9" fmla="*/ 0 h 525"/>
                <a:gd name="T10" fmla="*/ 0 w 1095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27"/>
            <p:cNvSpPr>
              <a:spLocks/>
            </p:cNvSpPr>
            <p:nvPr/>
          </p:nvSpPr>
          <p:spPr bwMode="auto">
            <a:xfrm>
              <a:off x="2304" y="3203"/>
              <a:ext cx="1084" cy="698"/>
            </a:xfrm>
            <a:custGeom>
              <a:avLst/>
              <a:gdLst>
                <a:gd name="T0" fmla="*/ 0 w 3034"/>
                <a:gd name="T1" fmla="*/ 0 h 1783"/>
                <a:gd name="T2" fmla="*/ 0 w 3034"/>
                <a:gd name="T3" fmla="*/ 0 h 1783"/>
                <a:gd name="T4" fmla="*/ 0 w 3034"/>
                <a:gd name="T5" fmla="*/ 0 h 1783"/>
                <a:gd name="T6" fmla="*/ 0 w 3034"/>
                <a:gd name="T7" fmla="*/ 0 h 1783"/>
                <a:gd name="T8" fmla="*/ 0 w 3034"/>
                <a:gd name="T9" fmla="*/ 0 h 1783"/>
                <a:gd name="T10" fmla="*/ 0 w 3034"/>
                <a:gd name="T11" fmla="*/ 0 h 1783"/>
                <a:gd name="T12" fmla="*/ 0 w 3034"/>
                <a:gd name="T13" fmla="*/ 0 h 1783"/>
                <a:gd name="T14" fmla="*/ 0 w 3034"/>
                <a:gd name="T15" fmla="*/ 0 h 1783"/>
                <a:gd name="T16" fmla="*/ 0 w 3034"/>
                <a:gd name="T17" fmla="*/ 0 h 1783"/>
                <a:gd name="T18" fmla="*/ 0 w 3034"/>
                <a:gd name="T19" fmla="*/ 0 h 1783"/>
                <a:gd name="T20" fmla="*/ 0 w 3034"/>
                <a:gd name="T21" fmla="*/ 0 h 1783"/>
                <a:gd name="T22" fmla="*/ 0 w 3034"/>
                <a:gd name="T23" fmla="*/ 0 h 1783"/>
                <a:gd name="T24" fmla="*/ 0 w 3034"/>
                <a:gd name="T25" fmla="*/ 0 h 1783"/>
                <a:gd name="T26" fmla="*/ 0 w 3034"/>
                <a:gd name="T27" fmla="*/ 0 h 1783"/>
                <a:gd name="T28" fmla="*/ 0 w 3034"/>
                <a:gd name="T29" fmla="*/ 0 h 1783"/>
                <a:gd name="T30" fmla="*/ 0 w 3034"/>
                <a:gd name="T31" fmla="*/ 0 h 1783"/>
                <a:gd name="T32" fmla="*/ 0 w 3034"/>
                <a:gd name="T33" fmla="*/ 0 h 1783"/>
                <a:gd name="T34" fmla="*/ 0 w 3034"/>
                <a:gd name="T35" fmla="*/ 0 h 1783"/>
                <a:gd name="T36" fmla="*/ 0 w 3034"/>
                <a:gd name="T37" fmla="*/ 0 h 1783"/>
                <a:gd name="T38" fmla="*/ 0 w 3034"/>
                <a:gd name="T39" fmla="*/ 0 h 1783"/>
                <a:gd name="T40" fmla="*/ 0 w 3034"/>
                <a:gd name="T41" fmla="*/ 0 h 1783"/>
                <a:gd name="T42" fmla="*/ 0 w 3034"/>
                <a:gd name="T43" fmla="*/ 0 h 1783"/>
                <a:gd name="T44" fmla="*/ 0 w 3034"/>
                <a:gd name="T45" fmla="*/ 0 h 1783"/>
                <a:gd name="T46" fmla="*/ 0 w 3034"/>
                <a:gd name="T47" fmla="*/ 0 h 1783"/>
                <a:gd name="T48" fmla="*/ 0 w 3034"/>
                <a:gd name="T49" fmla="*/ 0 h 1783"/>
                <a:gd name="T50" fmla="*/ 0 w 3034"/>
                <a:gd name="T51" fmla="*/ 0 h 1783"/>
                <a:gd name="T52" fmla="*/ 0 w 3034"/>
                <a:gd name="T53" fmla="*/ 0 h 1783"/>
                <a:gd name="T54" fmla="*/ 0 w 3034"/>
                <a:gd name="T55" fmla="*/ 0 h 1783"/>
                <a:gd name="T56" fmla="*/ 0 w 3034"/>
                <a:gd name="T57" fmla="*/ 0 h 1783"/>
                <a:gd name="T58" fmla="*/ 0 w 3034"/>
                <a:gd name="T59" fmla="*/ 0 h 1783"/>
                <a:gd name="T60" fmla="*/ 0 w 3034"/>
                <a:gd name="T61" fmla="*/ 0 h 1783"/>
                <a:gd name="T62" fmla="*/ 0 w 3034"/>
                <a:gd name="T63" fmla="*/ 0 h 1783"/>
                <a:gd name="T64" fmla="*/ 0 w 3034"/>
                <a:gd name="T65" fmla="*/ 0 h 1783"/>
                <a:gd name="T66" fmla="*/ 0 w 3034"/>
                <a:gd name="T67" fmla="*/ 0 h 1783"/>
                <a:gd name="T68" fmla="*/ 0 w 3034"/>
                <a:gd name="T69" fmla="*/ 0 h 1783"/>
                <a:gd name="T70" fmla="*/ 0 w 3034"/>
                <a:gd name="T71" fmla="*/ 0 h 1783"/>
                <a:gd name="T72" fmla="*/ 0 w 3034"/>
                <a:gd name="T73" fmla="*/ 0 h 1783"/>
                <a:gd name="T74" fmla="*/ 0 w 3034"/>
                <a:gd name="T75" fmla="*/ 0 h 1783"/>
                <a:gd name="T76" fmla="*/ 0 w 3034"/>
                <a:gd name="T77" fmla="*/ 0 h 1783"/>
                <a:gd name="T78" fmla="*/ 0 w 3034"/>
                <a:gd name="T79" fmla="*/ 0 h 1783"/>
                <a:gd name="T80" fmla="*/ 0 w 3034"/>
                <a:gd name="T81" fmla="*/ 0 h 1783"/>
                <a:gd name="T82" fmla="*/ 0 w 3034"/>
                <a:gd name="T83" fmla="*/ 0 h 1783"/>
                <a:gd name="T84" fmla="*/ 0 w 3034"/>
                <a:gd name="T85" fmla="*/ 0 h 1783"/>
                <a:gd name="T86" fmla="*/ 0 w 3034"/>
                <a:gd name="T87" fmla="*/ 0 h 1783"/>
                <a:gd name="T88" fmla="*/ 0 w 3034"/>
                <a:gd name="T89" fmla="*/ 0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28"/>
            <p:cNvSpPr>
              <a:spLocks/>
            </p:cNvSpPr>
            <p:nvPr/>
          </p:nvSpPr>
          <p:spPr bwMode="auto">
            <a:xfrm>
              <a:off x="2297" y="3182"/>
              <a:ext cx="1111" cy="740"/>
            </a:xfrm>
            <a:custGeom>
              <a:avLst/>
              <a:gdLst>
                <a:gd name="T0" fmla="*/ 0 w 3123"/>
                <a:gd name="T1" fmla="*/ 0 h 1818"/>
                <a:gd name="T2" fmla="*/ 0 w 3123"/>
                <a:gd name="T3" fmla="*/ 0 h 1818"/>
                <a:gd name="T4" fmla="*/ 0 w 3123"/>
                <a:gd name="T5" fmla="*/ 0 h 1818"/>
                <a:gd name="T6" fmla="*/ 0 w 3123"/>
                <a:gd name="T7" fmla="*/ 0 h 1818"/>
                <a:gd name="T8" fmla="*/ 0 w 3123"/>
                <a:gd name="T9" fmla="*/ 0 h 1818"/>
                <a:gd name="T10" fmla="*/ 0 w 3123"/>
                <a:gd name="T11" fmla="*/ 0 h 1818"/>
                <a:gd name="T12" fmla="*/ 0 w 3123"/>
                <a:gd name="T13" fmla="*/ 0 h 1818"/>
                <a:gd name="T14" fmla="*/ 0 w 3123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29"/>
            <p:cNvSpPr>
              <a:spLocks/>
            </p:cNvSpPr>
            <p:nvPr/>
          </p:nvSpPr>
          <p:spPr bwMode="auto">
            <a:xfrm>
              <a:off x="2311" y="3185"/>
              <a:ext cx="1111" cy="732"/>
            </a:xfrm>
            <a:custGeom>
              <a:avLst/>
              <a:gdLst>
                <a:gd name="T0" fmla="*/ 0 w 3112"/>
                <a:gd name="T1" fmla="*/ 0 h 1870"/>
                <a:gd name="T2" fmla="*/ 0 w 3112"/>
                <a:gd name="T3" fmla="*/ 0 h 1870"/>
                <a:gd name="T4" fmla="*/ 0 w 3112"/>
                <a:gd name="T5" fmla="*/ 0 h 1870"/>
                <a:gd name="T6" fmla="*/ 0 w 3112"/>
                <a:gd name="T7" fmla="*/ 0 h 1870"/>
                <a:gd name="T8" fmla="*/ 0 w 3112"/>
                <a:gd name="T9" fmla="*/ 0 h 1870"/>
                <a:gd name="T10" fmla="*/ 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30"/>
            <p:cNvSpPr>
              <a:spLocks/>
            </p:cNvSpPr>
            <p:nvPr/>
          </p:nvSpPr>
          <p:spPr bwMode="auto">
            <a:xfrm>
              <a:off x="2428" y="3440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0 h 944"/>
                <a:gd name="T4" fmla="*/ 0 w 1757"/>
                <a:gd name="T5" fmla="*/ 0 h 944"/>
                <a:gd name="T6" fmla="*/ 0 w 1757"/>
                <a:gd name="T7" fmla="*/ 0 h 944"/>
                <a:gd name="T8" fmla="*/ 0 w 1757"/>
                <a:gd name="T9" fmla="*/ 0 h 944"/>
                <a:gd name="T10" fmla="*/ 0 w 1757"/>
                <a:gd name="T11" fmla="*/ 0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31"/>
            <p:cNvSpPr>
              <a:spLocks/>
            </p:cNvSpPr>
            <p:nvPr/>
          </p:nvSpPr>
          <p:spPr bwMode="auto">
            <a:xfrm>
              <a:off x="2428" y="3440"/>
              <a:ext cx="621" cy="368"/>
            </a:xfrm>
            <a:custGeom>
              <a:avLst/>
              <a:gdLst>
                <a:gd name="T0" fmla="*/ 0 w 1737"/>
                <a:gd name="T1" fmla="*/ 0 h 940"/>
                <a:gd name="T2" fmla="*/ 0 w 1737"/>
                <a:gd name="T3" fmla="*/ 0 h 940"/>
                <a:gd name="T4" fmla="*/ 0 w 1737"/>
                <a:gd name="T5" fmla="*/ 0 h 940"/>
                <a:gd name="T6" fmla="*/ 0 w 1737"/>
                <a:gd name="T7" fmla="*/ 0 h 940"/>
                <a:gd name="T8" fmla="*/ 0 w 1737"/>
                <a:gd name="T9" fmla="*/ 0 h 940"/>
                <a:gd name="T10" fmla="*/ 0 w 1737"/>
                <a:gd name="T11" fmla="*/ 0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32"/>
            <p:cNvSpPr>
              <a:spLocks/>
            </p:cNvSpPr>
            <p:nvPr/>
          </p:nvSpPr>
          <p:spPr bwMode="auto">
            <a:xfrm>
              <a:off x="2381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Freeform 33"/>
            <p:cNvSpPr>
              <a:spLocks/>
            </p:cNvSpPr>
            <p:nvPr/>
          </p:nvSpPr>
          <p:spPr bwMode="auto">
            <a:xfrm>
              <a:off x="2481" y="3847"/>
              <a:ext cx="30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Freeform 34"/>
            <p:cNvSpPr>
              <a:spLocks/>
            </p:cNvSpPr>
            <p:nvPr/>
          </p:nvSpPr>
          <p:spPr bwMode="auto">
            <a:xfrm>
              <a:off x="2581" y="3847"/>
              <a:ext cx="28" cy="60"/>
            </a:xfrm>
            <a:custGeom>
              <a:avLst/>
              <a:gdLst>
                <a:gd name="T0" fmla="*/ 0 w 79"/>
                <a:gd name="T1" fmla="*/ 0 h 155"/>
                <a:gd name="T2" fmla="*/ 0 w 79"/>
                <a:gd name="T3" fmla="*/ 0 h 155"/>
                <a:gd name="T4" fmla="*/ 0 w 79"/>
                <a:gd name="T5" fmla="*/ 0 h 155"/>
                <a:gd name="T6" fmla="*/ 0 w 79"/>
                <a:gd name="T7" fmla="*/ 0 h 155"/>
                <a:gd name="T8" fmla="*/ 0 w 79"/>
                <a:gd name="T9" fmla="*/ 0 h 155"/>
                <a:gd name="T10" fmla="*/ 0 w 79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Freeform 35"/>
            <p:cNvSpPr>
              <a:spLocks/>
            </p:cNvSpPr>
            <p:nvPr/>
          </p:nvSpPr>
          <p:spPr bwMode="auto">
            <a:xfrm>
              <a:off x="2681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36"/>
            <p:cNvSpPr>
              <a:spLocks/>
            </p:cNvSpPr>
            <p:nvPr/>
          </p:nvSpPr>
          <p:spPr bwMode="auto">
            <a:xfrm>
              <a:off x="2777" y="3847"/>
              <a:ext cx="29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37"/>
            <p:cNvSpPr>
              <a:spLocks/>
            </p:cNvSpPr>
            <p:nvPr/>
          </p:nvSpPr>
          <p:spPr bwMode="auto">
            <a:xfrm>
              <a:off x="2878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Freeform 38"/>
            <p:cNvSpPr>
              <a:spLocks/>
            </p:cNvSpPr>
            <p:nvPr/>
          </p:nvSpPr>
          <p:spPr bwMode="auto">
            <a:xfrm>
              <a:off x="2977" y="3847"/>
              <a:ext cx="29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Freeform 39"/>
            <p:cNvSpPr>
              <a:spLocks/>
            </p:cNvSpPr>
            <p:nvPr/>
          </p:nvSpPr>
          <p:spPr bwMode="auto">
            <a:xfrm>
              <a:off x="3078" y="3847"/>
              <a:ext cx="28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Freeform 40"/>
            <p:cNvSpPr>
              <a:spLocks/>
            </p:cNvSpPr>
            <p:nvPr/>
          </p:nvSpPr>
          <p:spPr bwMode="auto">
            <a:xfrm>
              <a:off x="3179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7" name="Group 41"/>
          <p:cNvGrpSpPr>
            <a:grpSpLocks/>
          </p:cNvGrpSpPr>
          <p:nvPr/>
        </p:nvGrpSpPr>
        <p:grpSpPr bwMode="auto">
          <a:xfrm>
            <a:off x="1476375" y="1844675"/>
            <a:ext cx="1905000" cy="1295400"/>
            <a:chOff x="2256" y="3168"/>
            <a:chExt cx="1200" cy="816"/>
          </a:xfrm>
        </p:grpSpPr>
        <p:sp>
          <p:nvSpPr>
            <p:cNvPr id="9228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256" y="3168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43"/>
            <p:cNvSpPr>
              <a:spLocks/>
            </p:cNvSpPr>
            <p:nvPr/>
          </p:nvSpPr>
          <p:spPr bwMode="auto">
            <a:xfrm>
              <a:off x="2822" y="3587"/>
              <a:ext cx="391" cy="206"/>
            </a:xfrm>
            <a:custGeom>
              <a:avLst/>
              <a:gdLst>
                <a:gd name="T0" fmla="*/ 0 w 1095"/>
                <a:gd name="T1" fmla="*/ 0 h 525"/>
                <a:gd name="T2" fmla="*/ 0 w 1095"/>
                <a:gd name="T3" fmla="*/ 0 h 525"/>
                <a:gd name="T4" fmla="*/ 0 w 1095"/>
                <a:gd name="T5" fmla="*/ 0 h 525"/>
                <a:gd name="T6" fmla="*/ 0 w 1095"/>
                <a:gd name="T7" fmla="*/ 0 h 525"/>
                <a:gd name="T8" fmla="*/ 0 w 1095"/>
                <a:gd name="T9" fmla="*/ 0 h 525"/>
                <a:gd name="T10" fmla="*/ 0 w 1095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5"/>
                <a:gd name="T19" fmla="*/ 0 h 525"/>
                <a:gd name="T20" fmla="*/ 1095 w 1095"/>
                <a:gd name="T21" fmla="*/ 525 h 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5" h="525">
                  <a:moveTo>
                    <a:pt x="0" y="213"/>
                  </a:moveTo>
                  <a:lnTo>
                    <a:pt x="544" y="525"/>
                  </a:lnTo>
                  <a:lnTo>
                    <a:pt x="1095" y="449"/>
                  </a:lnTo>
                  <a:lnTo>
                    <a:pt x="309" y="0"/>
                  </a:lnTo>
                  <a:lnTo>
                    <a:pt x="0" y="2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44"/>
            <p:cNvSpPr>
              <a:spLocks/>
            </p:cNvSpPr>
            <p:nvPr/>
          </p:nvSpPr>
          <p:spPr bwMode="auto">
            <a:xfrm>
              <a:off x="2304" y="3203"/>
              <a:ext cx="1084" cy="698"/>
            </a:xfrm>
            <a:custGeom>
              <a:avLst/>
              <a:gdLst>
                <a:gd name="T0" fmla="*/ 0 w 3034"/>
                <a:gd name="T1" fmla="*/ 0 h 1783"/>
                <a:gd name="T2" fmla="*/ 0 w 3034"/>
                <a:gd name="T3" fmla="*/ 0 h 1783"/>
                <a:gd name="T4" fmla="*/ 0 w 3034"/>
                <a:gd name="T5" fmla="*/ 0 h 1783"/>
                <a:gd name="T6" fmla="*/ 0 w 3034"/>
                <a:gd name="T7" fmla="*/ 0 h 1783"/>
                <a:gd name="T8" fmla="*/ 0 w 3034"/>
                <a:gd name="T9" fmla="*/ 0 h 1783"/>
                <a:gd name="T10" fmla="*/ 0 w 3034"/>
                <a:gd name="T11" fmla="*/ 0 h 1783"/>
                <a:gd name="T12" fmla="*/ 0 w 3034"/>
                <a:gd name="T13" fmla="*/ 0 h 1783"/>
                <a:gd name="T14" fmla="*/ 0 w 3034"/>
                <a:gd name="T15" fmla="*/ 0 h 1783"/>
                <a:gd name="T16" fmla="*/ 0 w 3034"/>
                <a:gd name="T17" fmla="*/ 0 h 1783"/>
                <a:gd name="T18" fmla="*/ 0 w 3034"/>
                <a:gd name="T19" fmla="*/ 0 h 1783"/>
                <a:gd name="T20" fmla="*/ 0 w 3034"/>
                <a:gd name="T21" fmla="*/ 0 h 1783"/>
                <a:gd name="T22" fmla="*/ 0 w 3034"/>
                <a:gd name="T23" fmla="*/ 0 h 1783"/>
                <a:gd name="T24" fmla="*/ 0 w 3034"/>
                <a:gd name="T25" fmla="*/ 0 h 1783"/>
                <a:gd name="T26" fmla="*/ 0 w 3034"/>
                <a:gd name="T27" fmla="*/ 0 h 1783"/>
                <a:gd name="T28" fmla="*/ 0 w 3034"/>
                <a:gd name="T29" fmla="*/ 0 h 1783"/>
                <a:gd name="T30" fmla="*/ 0 w 3034"/>
                <a:gd name="T31" fmla="*/ 0 h 1783"/>
                <a:gd name="T32" fmla="*/ 0 w 3034"/>
                <a:gd name="T33" fmla="*/ 0 h 1783"/>
                <a:gd name="T34" fmla="*/ 0 w 3034"/>
                <a:gd name="T35" fmla="*/ 0 h 1783"/>
                <a:gd name="T36" fmla="*/ 0 w 3034"/>
                <a:gd name="T37" fmla="*/ 0 h 1783"/>
                <a:gd name="T38" fmla="*/ 0 w 3034"/>
                <a:gd name="T39" fmla="*/ 0 h 1783"/>
                <a:gd name="T40" fmla="*/ 0 w 3034"/>
                <a:gd name="T41" fmla="*/ 0 h 1783"/>
                <a:gd name="T42" fmla="*/ 0 w 3034"/>
                <a:gd name="T43" fmla="*/ 0 h 1783"/>
                <a:gd name="T44" fmla="*/ 0 w 3034"/>
                <a:gd name="T45" fmla="*/ 0 h 1783"/>
                <a:gd name="T46" fmla="*/ 0 w 3034"/>
                <a:gd name="T47" fmla="*/ 0 h 1783"/>
                <a:gd name="T48" fmla="*/ 0 w 3034"/>
                <a:gd name="T49" fmla="*/ 0 h 1783"/>
                <a:gd name="T50" fmla="*/ 0 w 3034"/>
                <a:gd name="T51" fmla="*/ 0 h 1783"/>
                <a:gd name="T52" fmla="*/ 0 w 3034"/>
                <a:gd name="T53" fmla="*/ 0 h 1783"/>
                <a:gd name="T54" fmla="*/ 0 w 3034"/>
                <a:gd name="T55" fmla="*/ 0 h 1783"/>
                <a:gd name="T56" fmla="*/ 0 w 3034"/>
                <a:gd name="T57" fmla="*/ 0 h 1783"/>
                <a:gd name="T58" fmla="*/ 0 w 3034"/>
                <a:gd name="T59" fmla="*/ 0 h 1783"/>
                <a:gd name="T60" fmla="*/ 0 w 3034"/>
                <a:gd name="T61" fmla="*/ 0 h 1783"/>
                <a:gd name="T62" fmla="*/ 0 w 3034"/>
                <a:gd name="T63" fmla="*/ 0 h 1783"/>
                <a:gd name="T64" fmla="*/ 0 w 3034"/>
                <a:gd name="T65" fmla="*/ 0 h 1783"/>
                <a:gd name="T66" fmla="*/ 0 w 3034"/>
                <a:gd name="T67" fmla="*/ 0 h 1783"/>
                <a:gd name="T68" fmla="*/ 0 w 3034"/>
                <a:gd name="T69" fmla="*/ 0 h 1783"/>
                <a:gd name="T70" fmla="*/ 0 w 3034"/>
                <a:gd name="T71" fmla="*/ 0 h 1783"/>
                <a:gd name="T72" fmla="*/ 0 w 3034"/>
                <a:gd name="T73" fmla="*/ 0 h 1783"/>
                <a:gd name="T74" fmla="*/ 0 w 3034"/>
                <a:gd name="T75" fmla="*/ 0 h 1783"/>
                <a:gd name="T76" fmla="*/ 0 w 3034"/>
                <a:gd name="T77" fmla="*/ 0 h 1783"/>
                <a:gd name="T78" fmla="*/ 0 w 3034"/>
                <a:gd name="T79" fmla="*/ 0 h 1783"/>
                <a:gd name="T80" fmla="*/ 0 w 3034"/>
                <a:gd name="T81" fmla="*/ 0 h 1783"/>
                <a:gd name="T82" fmla="*/ 0 w 3034"/>
                <a:gd name="T83" fmla="*/ 0 h 1783"/>
                <a:gd name="T84" fmla="*/ 0 w 3034"/>
                <a:gd name="T85" fmla="*/ 0 h 1783"/>
                <a:gd name="T86" fmla="*/ 0 w 3034"/>
                <a:gd name="T87" fmla="*/ 0 h 1783"/>
                <a:gd name="T88" fmla="*/ 0 w 3034"/>
                <a:gd name="T89" fmla="*/ 0 h 17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4"/>
                <a:gd name="T136" fmla="*/ 0 h 1783"/>
                <a:gd name="T137" fmla="*/ 3034 w 3034"/>
                <a:gd name="T138" fmla="*/ 1783 h 17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4" h="1783">
                  <a:moveTo>
                    <a:pt x="0" y="13"/>
                  </a:moveTo>
                  <a:lnTo>
                    <a:pt x="0" y="1783"/>
                  </a:lnTo>
                  <a:lnTo>
                    <a:pt x="3034" y="1783"/>
                  </a:lnTo>
                  <a:lnTo>
                    <a:pt x="3032" y="1732"/>
                  </a:lnTo>
                  <a:lnTo>
                    <a:pt x="2485" y="1432"/>
                  </a:lnTo>
                  <a:lnTo>
                    <a:pt x="2021" y="1352"/>
                  </a:lnTo>
                  <a:lnTo>
                    <a:pt x="1853" y="1509"/>
                  </a:lnTo>
                  <a:lnTo>
                    <a:pt x="369" y="1474"/>
                  </a:lnTo>
                  <a:lnTo>
                    <a:pt x="385" y="651"/>
                  </a:lnTo>
                  <a:lnTo>
                    <a:pt x="1539" y="1280"/>
                  </a:lnTo>
                  <a:lnTo>
                    <a:pt x="1546" y="1274"/>
                  </a:lnTo>
                  <a:lnTo>
                    <a:pt x="1555" y="1265"/>
                  </a:lnTo>
                  <a:lnTo>
                    <a:pt x="1564" y="1258"/>
                  </a:lnTo>
                  <a:lnTo>
                    <a:pt x="1575" y="1252"/>
                  </a:lnTo>
                  <a:lnTo>
                    <a:pt x="1584" y="1243"/>
                  </a:lnTo>
                  <a:lnTo>
                    <a:pt x="1593" y="1236"/>
                  </a:lnTo>
                  <a:lnTo>
                    <a:pt x="1602" y="1227"/>
                  </a:lnTo>
                  <a:lnTo>
                    <a:pt x="1613" y="1220"/>
                  </a:lnTo>
                  <a:lnTo>
                    <a:pt x="1622" y="1214"/>
                  </a:lnTo>
                  <a:lnTo>
                    <a:pt x="1630" y="1205"/>
                  </a:lnTo>
                  <a:lnTo>
                    <a:pt x="1639" y="1198"/>
                  </a:lnTo>
                  <a:lnTo>
                    <a:pt x="1650" y="1192"/>
                  </a:lnTo>
                  <a:lnTo>
                    <a:pt x="1659" y="1183"/>
                  </a:lnTo>
                  <a:lnTo>
                    <a:pt x="1668" y="1176"/>
                  </a:lnTo>
                  <a:lnTo>
                    <a:pt x="1679" y="1169"/>
                  </a:lnTo>
                  <a:lnTo>
                    <a:pt x="1688" y="1163"/>
                  </a:lnTo>
                  <a:lnTo>
                    <a:pt x="1697" y="1154"/>
                  </a:lnTo>
                  <a:lnTo>
                    <a:pt x="1708" y="1147"/>
                  </a:lnTo>
                  <a:lnTo>
                    <a:pt x="1717" y="1138"/>
                  </a:lnTo>
                  <a:lnTo>
                    <a:pt x="1728" y="1132"/>
                  </a:lnTo>
                  <a:lnTo>
                    <a:pt x="1737" y="1125"/>
                  </a:lnTo>
                  <a:lnTo>
                    <a:pt x="1748" y="1118"/>
                  </a:lnTo>
                  <a:lnTo>
                    <a:pt x="1757" y="1109"/>
                  </a:lnTo>
                  <a:lnTo>
                    <a:pt x="1768" y="1103"/>
                  </a:lnTo>
                  <a:lnTo>
                    <a:pt x="1777" y="1096"/>
                  </a:lnTo>
                  <a:lnTo>
                    <a:pt x="1786" y="1087"/>
                  </a:lnTo>
                  <a:lnTo>
                    <a:pt x="1797" y="1080"/>
                  </a:lnTo>
                  <a:lnTo>
                    <a:pt x="1806" y="1074"/>
                  </a:lnTo>
                  <a:lnTo>
                    <a:pt x="1817" y="1067"/>
                  </a:lnTo>
                  <a:lnTo>
                    <a:pt x="1826" y="1058"/>
                  </a:lnTo>
                  <a:lnTo>
                    <a:pt x="1837" y="1052"/>
                  </a:lnTo>
                  <a:lnTo>
                    <a:pt x="1846" y="1045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45"/>
            <p:cNvSpPr>
              <a:spLocks/>
            </p:cNvSpPr>
            <p:nvPr/>
          </p:nvSpPr>
          <p:spPr bwMode="auto">
            <a:xfrm>
              <a:off x="2297" y="3182"/>
              <a:ext cx="1111" cy="740"/>
            </a:xfrm>
            <a:custGeom>
              <a:avLst/>
              <a:gdLst>
                <a:gd name="T0" fmla="*/ 0 w 3123"/>
                <a:gd name="T1" fmla="*/ 0 h 1818"/>
                <a:gd name="T2" fmla="*/ 0 w 3123"/>
                <a:gd name="T3" fmla="*/ 0 h 1818"/>
                <a:gd name="T4" fmla="*/ 0 w 3123"/>
                <a:gd name="T5" fmla="*/ 0 h 1818"/>
                <a:gd name="T6" fmla="*/ 0 w 3123"/>
                <a:gd name="T7" fmla="*/ 0 h 1818"/>
                <a:gd name="T8" fmla="*/ 0 w 3123"/>
                <a:gd name="T9" fmla="*/ 0 h 1818"/>
                <a:gd name="T10" fmla="*/ 0 w 3123"/>
                <a:gd name="T11" fmla="*/ 0 h 1818"/>
                <a:gd name="T12" fmla="*/ 0 w 3123"/>
                <a:gd name="T13" fmla="*/ 0 h 1818"/>
                <a:gd name="T14" fmla="*/ 0 w 3123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3"/>
                <a:gd name="T25" fmla="*/ 0 h 1818"/>
                <a:gd name="T26" fmla="*/ 3123 w 3123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3" h="1818">
                  <a:moveTo>
                    <a:pt x="0" y="44"/>
                  </a:moveTo>
                  <a:lnTo>
                    <a:pt x="0" y="1816"/>
                  </a:lnTo>
                  <a:lnTo>
                    <a:pt x="3123" y="1818"/>
                  </a:lnTo>
                  <a:lnTo>
                    <a:pt x="3116" y="1736"/>
                  </a:lnTo>
                  <a:lnTo>
                    <a:pt x="82" y="1729"/>
                  </a:lnTo>
                  <a:lnTo>
                    <a:pt x="8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46"/>
            <p:cNvSpPr>
              <a:spLocks/>
            </p:cNvSpPr>
            <p:nvPr/>
          </p:nvSpPr>
          <p:spPr bwMode="auto">
            <a:xfrm>
              <a:off x="2311" y="3185"/>
              <a:ext cx="1111" cy="732"/>
            </a:xfrm>
            <a:custGeom>
              <a:avLst/>
              <a:gdLst>
                <a:gd name="T0" fmla="*/ 0 w 3112"/>
                <a:gd name="T1" fmla="*/ 0 h 1870"/>
                <a:gd name="T2" fmla="*/ 0 w 3112"/>
                <a:gd name="T3" fmla="*/ 0 h 1870"/>
                <a:gd name="T4" fmla="*/ 0 w 3112"/>
                <a:gd name="T5" fmla="*/ 0 h 1870"/>
                <a:gd name="T6" fmla="*/ 0 w 3112"/>
                <a:gd name="T7" fmla="*/ 0 h 1870"/>
                <a:gd name="T8" fmla="*/ 0 w 3112"/>
                <a:gd name="T9" fmla="*/ 0 h 1870"/>
                <a:gd name="T10" fmla="*/ 0 w 3112"/>
                <a:gd name="T11" fmla="*/ 0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2"/>
                <a:gd name="T19" fmla="*/ 0 h 1870"/>
                <a:gd name="T20" fmla="*/ 3112 w 3112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2" h="1870">
                  <a:moveTo>
                    <a:pt x="20" y="0"/>
                  </a:moveTo>
                  <a:lnTo>
                    <a:pt x="3112" y="1816"/>
                  </a:lnTo>
                  <a:lnTo>
                    <a:pt x="3058" y="1870"/>
                  </a:lnTo>
                  <a:lnTo>
                    <a:pt x="0" y="9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47"/>
            <p:cNvSpPr>
              <a:spLocks/>
            </p:cNvSpPr>
            <p:nvPr/>
          </p:nvSpPr>
          <p:spPr bwMode="auto">
            <a:xfrm>
              <a:off x="2428" y="3440"/>
              <a:ext cx="628" cy="370"/>
            </a:xfrm>
            <a:custGeom>
              <a:avLst/>
              <a:gdLst>
                <a:gd name="T0" fmla="*/ 0 w 1757"/>
                <a:gd name="T1" fmla="*/ 0 h 944"/>
                <a:gd name="T2" fmla="*/ 0 w 1757"/>
                <a:gd name="T3" fmla="*/ 0 h 944"/>
                <a:gd name="T4" fmla="*/ 0 w 1757"/>
                <a:gd name="T5" fmla="*/ 0 h 944"/>
                <a:gd name="T6" fmla="*/ 0 w 1757"/>
                <a:gd name="T7" fmla="*/ 0 h 944"/>
                <a:gd name="T8" fmla="*/ 0 w 1757"/>
                <a:gd name="T9" fmla="*/ 0 h 944"/>
                <a:gd name="T10" fmla="*/ 0 w 1757"/>
                <a:gd name="T11" fmla="*/ 0 h 944"/>
                <a:gd name="T12" fmla="*/ 0 w 1757"/>
                <a:gd name="T13" fmla="*/ 0 h 944"/>
                <a:gd name="T14" fmla="*/ 0 w 1757"/>
                <a:gd name="T15" fmla="*/ 0 h 9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7"/>
                <a:gd name="T25" fmla="*/ 0 h 944"/>
                <a:gd name="T26" fmla="*/ 1757 w 1757"/>
                <a:gd name="T27" fmla="*/ 944 h 9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7" h="944">
                  <a:moveTo>
                    <a:pt x="0" y="0"/>
                  </a:moveTo>
                  <a:lnTo>
                    <a:pt x="0" y="907"/>
                  </a:lnTo>
                  <a:lnTo>
                    <a:pt x="1757" y="944"/>
                  </a:lnTo>
                  <a:lnTo>
                    <a:pt x="1594" y="864"/>
                  </a:lnTo>
                  <a:lnTo>
                    <a:pt x="80" y="822"/>
                  </a:lnTo>
                  <a:lnTo>
                    <a:pt x="8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48"/>
            <p:cNvSpPr>
              <a:spLocks/>
            </p:cNvSpPr>
            <p:nvPr/>
          </p:nvSpPr>
          <p:spPr bwMode="auto">
            <a:xfrm>
              <a:off x="2428" y="3440"/>
              <a:ext cx="621" cy="368"/>
            </a:xfrm>
            <a:custGeom>
              <a:avLst/>
              <a:gdLst>
                <a:gd name="T0" fmla="*/ 0 w 1737"/>
                <a:gd name="T1" fmla="*/ 0 h 940"/>
                <a:gd name="T2" fmla="*/ 0 w 1737"/>
                <a:gd name="T3" fmla="*/ 0 h 940"/>
                <a:gd name="T4" fmla="*/ 0 w 1737"/>
                <a:gd name="T5" fmla="*/ 0 h 940"/>
                <a:gd name="T6" fmla="*/ 0 w 1737"/>
                <a:gd name="T7" fmla="*/ 0 h 940"/>
                <a:gd name="T8" fmla="*/ 0 w 1737"/>
                <a:gd name="T9" fmla="*/ 0 h 940"/>
                <a:gd name="T10" fmla="*/ 0 w 1737"/>
                <a:gd name="T11" fmla="*/ 0 h 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7"/>
                <a:gd name="T19" fmla="*/ 0 h 940"/>
                <a:gd name="T20" fmla="*/ 1737 w 1737"/>
                <a:gd name="T21" fmla="*/ 940 h 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7" h="940">
                  <a:moveTo>
                    <a:pt x="11" y="109"/>
                  </a:moveTo>
                  <a:lnTo>
                    <a:pt x="1532" y="920"/>
                  </a:lnTo>
                  <a:lnTo>
                    <a:pt x="1737" y="940"/>
                  </a:lnTo>
                  <a:lnTo>
                    <a:pt x="0" y="0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49"/>
            <p:cNvSpPr>
              <a:spLocks/>
            </p:cNvSpPr>
            <p:nvPr/>
          </p:nvSpPr>
          <p:spPr bwMode="auto">
            <a:xfrm>
              <a:off x="2381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50"/>
            <p:cNvSpPr>
              <a:spLocks/>
            </p:cNvSpPr>
            <p:nvPr/>
          </p:nvSpPr>
          <p:spPr bwMode="auto">
            <a:xfrm>
              <a:off x="2481" y="3847"/>
              <a:ext cx="30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51"/>
            <p:cNvSpPr>
              <a:spLocks/>
            </p:cNvSpPr>
            <p:nvPr/>
          </p:nvSpPr>
          <p:spPr bwMode="auto">
            <a:xfrm>
              <a:off x="2581" y="3847"/>
              <a:ext cx="28" cy="60"/>
            </a:xfrm>
            <a:custGeom>
              <a:avLst/>
              <a:gdLst>
                <a:gd name="T0" fmla="*/ 0 w 79"/>
                <a:gd name="T1" fmla="*/ 0 h 155"/>
                <a:gd name="T2" fmla="*/ 0 w 79"/>
                <a:gd name="T3" fmla="*/ 0 h 155"/>
                <a:gd name="T4" fmla="*/ 0 w 79"/>
                <a:gd name="T5" fmla="*/ 0 h 155"/>
                <a:gd name="T6" fmla="*/ 0 w 79"/>
                <a:gd name="T7" fmla="*/ 0 h 155"/>
                <a:gd name="T8" fmla="*/ 0 w 79"/>
                <a:gd name="T9" fmla="*/ 0 h 155"/>
                <a:gd name="T10" fmla="*/ 0 w 79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55"/>
                <a:gd name="T20" fmla="*/ 79 w 79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55">
                  <a:moveTo>
                    <a:pt x="0" y="155"/>
                  </a:moveTo>
                  <a:lnTo>
                    <a:pt x="79" y="155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52"/>
            <p:cNvSpPr>
              <a:spLocks/>
            </p:cNvSpPr>
            <p:nvPr/>
          </p:nvSpPr>
          <p:spPr bwMode="auto">
            <a:xfrm>
              <a:off x="2681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53"/>
            <p:cNvSpPr>
              <a:spLocks/>
            </p:cNvSpPr>
            <p:nvPr/>
          </p:nvSpPr>
          <p:spPr bwMode="auto">
            <a:xfrm>
              <a:off x="2777" y="3847"/>
              <a:ext cx="29" cy="60"/>
            </a:xfrm>
            <a:custGeom>
              <a:avLst/>
              <a:gdLst>
                <a:gd name="T0" fmla="*/ 0 w 82"/>
                <a:gd name="T1" fmla="*/ 0 h 155"/>
                <a:gd name="T2" fmla="*/ 0 w 82"/>
                <a:gd name="T3" fmla="*/ 0 h 155"/>
                <a:gd name="T4" fmla="*/ 0 w 82"/>
                <a:gd name="T5" fmla="*/ 0 h 155"/>
                <a:gd name="T6" fmla="*/ 0 w 82"/>
                <a:gd name="T7" fmla="*/ 0 h 155"/>
                <a:gd name="T8" fmla="*/ 0 w 82"/>
                <a:gd name="T9" fmla="*/ 0 h 155"/>
                <a:gd name="T10" fmla="*/ 0 w 8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5"/>
                <a:gd name="T20" fmla="*/ 82 w 82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54"/>
            <p:cNvSpPr>
              <a:spLocks/>
            </p:cNvSpPr>
            <p:nvPr/>
          </p:nvSpPr>
          <p:spPr bwMode="auto">
            <a:xfrm>
              <a:off x="2878" y="3847"/>
              <a:ext cx="28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55"/>
            <p:cNvSpPr>
              <a:spLocks/>
            </p:cNvSpPr>
            <p:nvPr/>
          </p:nvSpPr>
          <p:spPr bwMode="auto">
            <a:xfrm>
              <a:off x="2977" y="3847"/>
              <a:ext cx="29" cy="60"/>
            </a:xfrm>
            <a:custGeom>
              <a:avLst/>
              <a:gdLst>
                <a:gd name="T0" fmla="*/ 0 w 80"/>
                <a:gd name="T1" fmla="*/ 0 h 155"/>
                <a:gd name="T2" fmla="*/ 0 w 80"/>
                <a:gd name="T3" fmla="*/ 0 h 155"/>
                <a:gd name="T4" fmla="*/ 0 w 80"/>
                <a:gd name="T5" fmla="*/ 0 h 155"/>
                <a:gd name="T6" fmla="*/ 0 w 80"/>
                <a:gd name="T7" fmla="*/ 0 h 155"/>
                <a:gd name="T8" fmla="*/ 0 w 80"/>
                <a:gd name="T9" fmla="*/ 0 h 155"/>
                <a:gd name="T10" fmla="*/ 0 w 80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5"/>
                <a:gd name="T20" fmla="*/ 80 w 80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5">
                  <a:moveTo>
                    <a:pt x="0" y="155"/>
                  </a:moveTo>
                  <a:lnTo>
                    <a:pt x="80" y="15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56"/>
            <p:cNvSpPr>
              <a:spLocks/>
            </p:cNvSpPr>
            <p:nvPr/>
          </p:nvSpPr>
          <p:spPr bwMode="auto">
            <a:xfrm>
              <a:off x="3078" y="3847"/>
              <a:ext cx="28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57"/>
            <p:cNvSpPr>
              <a:spLocks/>
            </p:cNvSpPr>
            <p:nvPr/>
          </p:nvSpPr>
          <p:spPr bwMode="auto">
            <a:xfrm>
              <a:off x="3179" y="3847"/>
              <a:ext cx="29" cy="60"/>
            </a:xfrm>
            <a:custGeom>
              <a:avLst/>
              <a:gdLst>
                <a:gd name="T0" fmla="*/ 0 w 80"/>
                <a:gd name="T1" fmla="*/ 0 h 153"/>
                <a:gd name="T2" fmla="*/ 0 w 80"/>
                <a:gd name="T3" fmla="*/ 0 h 153"/>
                <a:gd name="T4" fmla="*/ 0 w 80"/>
                <a:gd name="T5" fmla="*/ 0 h 153"/>
                <a:gd name="T6" fmla="*/ 0 w 80"/>
                <a:gd name="T7" fmla="*/ 0 h 153"/>
                <a:gd name="T8" fmla="*/ 0 w 80"/>
                <a:gd name="T9" fmla="*/ 0 h 153"/>
                <a:gd name="T10" fmla="*/ 0 w 80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53"/>
                <a:gd name="T20" fmla="*/ 80 w 80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53">
                  <a:moveTo>
                    <a:pt x="0" y="153"/>
                  </a:moveTo>
                  <a:lnTo>
                    <a:pt x="80" y="153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88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39624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6600FF"/>
                </a:solidFill>
              </a:rPr>
              <a:t>Виды  углов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066800" y="16002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0668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4196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76962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781800" y="2362200"/>
            <a:ext cx="20935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</a:rPr>
              <a:t>острый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429000" y="2362200"/>
            <a:ext cx="2101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</a:rPr>
              <a:t>прямой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81000" y="2362200"/>
            <a:ext cx="16721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</a:rPr>
              <a:t>тупой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581400" y="3429000"/>
            <a:ext cx="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581400" y="5029200"/>
            <a:ext cx="1905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28600" y="3657600"/>
            <a:ext cx="914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1143000" y="5029200"/>
            <a:ext cx="167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6629400" y="3352800"/>
            <a:ext cx="15240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6629400" y="50292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3657600" y="3657600"/>
            <a:ext cx="1371600" cy="1295400"/>
            <a:chOff x="1056" y="1296"/>
            <a:chExt cx="1920" cy="1680"/>
          </a:xfrm>
        </p:grpSpPr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6" name="AutoShape 20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6705600" y="3657600"/>
            <a:ext cx="1371600" cy="1295400"/>
            <a:chOff x="1056" y="1296"/>
            <a:chExt cx="1920" cy="1680"/>
          </a:xfrm>
        </p:grpSpPr>
        <p:sp>
          <p:nvSpPr>
            <p:cNvPr id="60438" name="AutoShape 22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9" name="AutoShape 23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0440" name="Group 24"/>
          <p:cNvGrpSpPr>
            <a:grpSpLocks/>
          </p:cNvGrpSpPr>
          <p:nvPr/>
        </p:nvGrpSpPr>
        <p:grpSpPr bwMode="auto">
          <a:xfrm>
            <a:off x="1219200" y="3657600"/>
            <a:ext cx="1371600" cy="1295400"/>
            <a:chOff x="1056" y="1296"/>
            <a:chExt cx="1920" cy="1680"/>
          </a:xfrm>
        </p:grpSpPr>
        <p:sp>
          <p:nvSpPr>
            <p:cNvPr id="60441" name="AutoShape 25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42" name="AutoShape 26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571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Прочитаем правило на стр. 119.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зные уг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28" y="2200767"/>
            <a:ext cx="3733800" cy="17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173" y="3962400"/>
            <a:ext cx="6082263" cy="24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Прямой угол:____</a:t>
            </a:r>
            <a:endParaRPr lang="ru-RU" sz="3600" b="1" i="1" dirty="0" smtClean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Тупой угол:   ____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Острые углы:____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я  и иса\Desktop\x_4f2944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796" y="266057"/>
            <a:ext cx="2482748" cy="20123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6404" y="356681"/>
            <a:ext cx="7331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28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№ 1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5146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</a:t>
            </a:r>
          </a:p>
          <a:p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119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1"/>
          <a:stretch/>
        </p:blipFill>
        <p:spPr bwMode="auto">
          <a:xfrm>
            <a:off x="674433" y="990600"/>
            <a:ext cx="8191060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868" y="4162750"/>
            <a:ext cx="5895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Прямой угол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2</a:t>
            </a:r>
          </a:p>
          <a:p>
            <a:pPr lvl="0"/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Тупой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угол:  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Острые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углы: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3,4,5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429" y="357219"/>
            <a:ext cx="3468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задания из учебника: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углы: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1, 4, 5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углы: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3, 6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Тупые углы: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03634239"/>
              </p:ext>
            </p:extLst>
          </p:nvPr>
        </p:nvGraphicFramePr>
        <p:xfrm>
          <a:off x="1676400" y="1981200"/>
          <a:ext cx="5480049" cy="4663440"/>
        </p:xfrm>
        <a:graphic>
          <a:graphicData uri="http://schemas.openxmlformats.org/drawingml/2006/table">
            <a:tbl>
              <a:tblPr/>
              <a:tblGrid>
                <a:gridCol w="178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180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120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100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yrillicGoth" pitchFamily="2" charset="0"/>
                        </a:rPr>
                        <a:t>  </a:t>
                      </a:r>
                      <a:endParaRPr kumimoji="0" lang="ru-RU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yrillicGoth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7162800" y="2057400"/>
            <a:ext cx="1752600" cy="1063824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360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5600" y="457200"/>
            <a:ext cx="3672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счёт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23105" y="228297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140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2458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72933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80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982" y="3729335"/>
            <a:ext cx="134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160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272" y="5212803"/>
            <a:ext cx="153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200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799" y="5245228"/>
            <a:ext cx="117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6" y="304800"/>
            <a:ext cx="1687204" cy="159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1722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 работа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600200" y="1371600"/>
            <a:ext cx="3352800" cy="3505200"/>
            <a:chOff x="1056" y="1296"/>
            <a:chExt cx="1920" cy="1680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5" name="Picture 7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4832" flipH="1">
            <a:off x="1981200" y="1219200"/>
            <a:ext cx="23177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600200" y="1447800"/>
            <a:ext cx="0" cy="3429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600200" y="4876800"/>
            <a:ext cx="335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7085013" y="4495800"/>
            <a:ext cx="2058987" cy="2144713"/>
            <a:chOff x="4348" y="1611"/>
            <a:chExt cx="1297" cy="1351"/>
          </a:xfrm>
        </p:grpSpPr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91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92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93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94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95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96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97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102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103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108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109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114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120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121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122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123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126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5" name="Freeform 127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36" name="AutoShape 148"/>
          <p:cNvSpPr>
            <a:spLocks noChangeArrowheads="1"/>
          </p:cNvSpPr>
          <p:nvPr/>
        </p:nvSpPr>
        <p:spPr bwMode="auto">
          <a:xfrm>
            <a:off x="4937074" y="1066800"/>
            <a:ext cx="4114800" cy="3124200"/>
          </a:xfrm>
          <a:prstGeom prst="wedgeRectCallout">
            <a:avLst>
              <a:gd name="adj1" fmla="val 847"/>
              <a:gd name="adj2" fmla="val 71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192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41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637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209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81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353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925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smtClean="0"/>
              <a:t>Начертите в тетради </a:t>
            </a:r>
            <a:r>
              <a:rPr lang="ru-RU" altLang="ru-RU" sz="3200" dirty="0" smtClean="0">
                <a:solidFill>
                  <a:srgbClr val="CC3300"/>
                </a:solidFill>
              </a:rPr>
              <a:t>прямой  </a:t>
            </a:r>
            <a:r>
              <a:rPr lang="ru-RU" altLang="ru-RU" sz="3200" dirty="0">
                <a:solidFill>
                  <a:srgbClr val="CC3300"/>
                </a:solidFill>
              </a:rPr>
              <a:t>угол</a:t>
            </a:r>
          </a:p>
          <a:p>
            <a:pPr algn="ctr"/>
            <a:endParaRPr lang="ru-RU" altLang="ru-RU" sz="1200" dirty="0"/>
          </a:p>
          <a:p>
            <a:r>
              <a:rPr lang="ru-RU" altLang="ru-RU" sz="2400" dirty="0"/>
              <a:t>1. Возьмите  треугольник  и  карандаш.</a:t>
            </a:r>
          </a:p>
          <a:p>
            <a:r>
              <a:rPr lang="ru-RU" altLang="ru-RU" sz="2400" dirty="0"/>
              <a:t>2. Обведите  угол,  как </a:t>
            </a:r>
            <a:r>
              <a:rPr lang="ru-RU" altLang="ru-RU" sz="2400" dirty="0" smtClean="0"/>
              <a:t> на  </a:t>
            </a:r>
            <a:r>
              <a:rPr lang="ru-RU" altLang="ru-RU" sz="2400" dirty="0"/>
              <a:t>рисунке.</a:t>
            </a:r>
          </a:p>
        </p:txBody>
      </p:sp>
    </p:spTree>
    <p:extLst>
      <p:ext uri="{BB962C8B-B14F-4D97-AF65-F5344CB8AC3E}">
        <p14:creationId xmlns:p14="http://schemas.microsoft.com/office/powerpoint/2010/main" val="23029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0434 0.5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51111 L 0.37066 0.5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4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0" y="0"/>
            <a:ext cx="3657600" cy="5181600"/>
          </a:xfrm>
          <a:prstGeom prst="wedgeRoundRectCallout">
            <a:avLst>
              <a:gd name="adj1" fmla="val 42796"/>
              <a:gd name="adj2" fmla="val 59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97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3198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542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1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8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5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3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smtClean="0"/>
              <a:t>Начертите</a:t>
            </a:r>
          </a:p>
          <a:p>
            <a:pPr algn="ctr"/>
            <a:r>
              <a:rPr lang="ru-RU" altLang="ru-RU" sz="3200" dirty="0" smtClean="0">
                <a:solidFill>
                  <a:srgbClr val="CC3300"/>
                </a:solidFill>
              </a:rPr>
              <a:t>тупой  </a:t>
            </a:r>
            <a:r>
              <a:rPr lang="ru-RU" altLang="ru-RU" sz="3200" dirty="0">
                <a:solidFill>
                  <a:srgbClr val="CC3300"/>
                </a:solidFill>
              </a:rPr>
              <a:t>угол</a:t>
            </a:r>
            <a:endParaRPr lang="ru-RU" altLang="ru-RU" sz="1200" dirty="0">
              <a:solidFill>
                <a:srgbClr val="CC3300"/>
              </a:solidFill>
            </a:endParaRPr>
          </a:p>
          <a:p>
            <a:pPr algn="ctr"/>
            <a:endParaRPr lang="ru-RU" altLang="ru-RU" sz="1200" dirty="0">
              <a:solidFill>
                <a:srgbClr val="CC330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sz="2400" dirty="0"/>
              <a:t> Возьмите  линейку  и  карандаш.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 Проведите  прямую  линию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 А  затем  ещё  </a:t>
            </a:r>
            <a:r>
              <a:rPr lang="ru-RU" altLang="ru-RU" sz="2400" dirty="0" smtClean="0"/>
              <a:t>одну так, чтобы угол получился больше прямого угла.</a:t>
            </a:r>
            <a:endParaRPr lang="ru-RU" altLang="ru-RU" sz="2400" dirty="0"/>
          </a:p>
        </p:txBody>
      </p:sp>
      <p:grpSp>
        <p:nvGrpSpPr>
          <p:cNvPr id="13337" name="Group 25"/>
          <p:cNvGrpSpPr>
            <a:grpSpLocks/>
          </p:cNvGrpSpPr>
          <p:nvPr/>
        </p:nvGrpSpPr>
        <p:grpSpPr bwMode="auto">
          <a:xfrm rot="1250717">
            <a:off x="5943600" y="4953000"/>
            <a:ext cx="2895600" cy="1406525"/>
            <a:chOff x="1632" y="2352"/>
            <a:chExt cx="2415" cy="1304"/>
          </a:xfrm>
        </p:grpSpPr>
        <p:sp>
          <p:nvSpPr>
            <p:cNvPr id="13338" name="Freeform 26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Freeform 91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4" name="Freeform 92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6" name="Freeform 94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2" name="Freeform 100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3" name="Freeform 101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4" name="Freeform 102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5" name="Freeform 103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6" name="Freeform 104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Freeform 105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8" name="Freeform 106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9" name="Freeform 107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0" name="Freeform 108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1" name="Freeform 109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422" name="Picture 110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37">
            <a:off x="4191000" y="1447800"/>
            <a:ext cx="29368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23" name="Line 111"/>
          <p:cNvSpPr>
            <a:spLocks noChangeShapeType="1"/>
          </p:cNvSpPr>
          <p:nvPr/>
        </p:nvSpPr>
        <p:spPr bwMode="auto">
          <a:xfrm>
            <a:off x="5943600" y="5410200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425" name="Group 113"/>
          <p:cNvGrpSpPr>
            <a:grpSpLocks/>
          </p:cNvGrpSpPr>
          <p:nvPr/>
        </p:nvGrpSpPr>
        <p:grpSpPr bwMode="auto">
          <a:xfrm rot="26030087">
            <a:off x="3531393" y="3783807"/>
            <a:ext cx="2614613" cy="1600200"/>
            <a:chOff x="1632" y="2352"/>
            <a:chExt cx="2415" cy="1304"/>
          </a:xfrm>
        </p:grpSpPr>
        <p:sp>
          <p:nvSpPr>
            <p:cNvPr id="13426" name="Freeform 114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7" name="Freeform 115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4" name="Freeform 122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5" name="Freeform 123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6" name="Freeform 124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7" name="Freeform 125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Freeform 127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0" name="Freeform 128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1" name="Freeform 129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2" name="Freeform 130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3" name="Freeform 131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9" name="Freeform 137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0" name="Freeform 138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1" name="Freeform 139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2" name="Freeform 140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3" name="Freeform 141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4" name="Freeform 142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" name="Freeform 143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" name="Freeform 144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" name="Freeform 145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" name="Freeform 146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" name="Freeform 148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" name="Freeform 149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" name="Freeform 150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" name="Freeform 151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" name="Freeform 152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" name="Freeform 153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" name="Freeform 154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" name="Freeform 155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9" name="Freeform 157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0" name="Freeform 158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1" name="Freeform 159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2" name="Freeform 160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3" name="Freeform 161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4" name="Freeform 162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5" name="Freeform 163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6" name="Freeform 164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7" name="Freeform 165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8" name="Freeform 166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9" name="Freeform 167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0" name="Freeform 168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1" name="Freeform 169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2" name="Freeform 170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3" name="Freeform 171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4" name="Freeform 172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5" name="Freeform 173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6" name="Freeform 174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7" name="Freeform 175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8" name="Freeform 176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9" name="Freeform 177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0" name="Freeform 178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1" name="Freeform 179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2" name="Freeform 180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3" name="Freeform 181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4" name="Freeform 182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5" name="Freeform 183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6" name="Freeform 184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7" name="Freeform 185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8" name="Freeform 186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9" name="Freeform 187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0" name="Freeform 188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1" name="Freeform 189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2" name="Freeform 190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3" name="Freeform 191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4" name="Freeform 192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5" name="Freeform 193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6" name="Freeform 194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7" name="Freeform 195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8" name="Freeform 196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09" name="Freeform 197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510" name="Line 198"/>
          <p:cNvSpPr>
            <a:spLocks noChangeShapeType="1"/>
          </p:cNvSpPr>
          <p:nvPr/>
        </p:nvSpPr>
        <p:spPr bwMode="auto">
          <a:xfrm>
            <a:off x="4191000" y="3429000"/>
            <a:ext cx="17526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511" name="Group 199"/>
          <p:cNvGrpSpPr>
            <a:grpSpLocks/>
          </p:cNvGrpSpPr>
          <p:nvPr/>
        </p:nvGrpSpPr>
        <p:grpSpPr bwMode="auto">
          <a:xfrm>
            <a:off x="5943600" y="533400"/>
            <a:ext cx="2362200" cy="2667000"/>
            <a:chOff x="1056" y="1296"/>
            <a:chExt cx="1920" cy="1680"/>
          </a:xfrm>
        </p:grpSpPr>
        <p:sp>
          <p:nvSpPr>
            <p:cNvPr id="13512" name="AutoShape 200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13" name="AutoShape 201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93" y="5231133"/>
            <a:ext cx="1551723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0069 0.270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0.27014 L 0.48402 0.27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1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 animBg="1"/>
      <p:bldP spid="13423" grpId="0" animBg="1"/>
      <p:bldP spid="135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0" y="0"/>
            <a:ext cx="3657600" cy="5181600"/>
          </a:xfrm>
          <a:prstGeom prst="wedgeRoundRectCallout">
            <a:avLst>
              <a:gd name="adj1" fmla="val 16102"/>
              <a:gd name="adj2" fmla="val 60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97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3198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542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1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8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5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3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smtClean="0"/>
              <a:t>Начертите</a:t>
            </a:r>
          </a:p>
          <a:p>
            <a:pPr algn="ctr"/>
            <a:r>
              <a:rPr lang="ru-RU" altLang="ru-RU" sz="3200" dirty="0" smtClean="0">
                <a:solidFill>
                  <a:srgbClr val="CC3300"/>
                </a:solidFill>
              </a:rPr>
              <a:t>острый  </a:t>
            </a:r>
            <a:r>
              <a:rPr lang="ru-RU" altLang="ru-RU" sz="3200" dirty="0">
                <a:solidFill>
                  <a:srgbClr val="CC3300"/>
                </a:solidFill>
              </a:rPr>
              <a:t>угол</a:t>
            </a:r>
            <a:endParaRPr lang="ru-RU" altLang="ru-RU" sz="1200" dirty="0">
              <a:solidFill>
                <a:srgbClr val="CC3300"/>
              </a:solidFill>
            </a:endParaRPr>
          </a:p>
          <a:p>
            <a:pPr algn="ctr"/>
            <a:endParaRPr lang="ru-RU" altLang="ru-RU" sz="1200" dirty="0">
              <a:solidFill>
                <a:srgbClr val="CC330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sz="2400" dirty="0"/>
              <a:t> Возьмите  линейку  и  карандаш.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 Проведите  прямую  линию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 А  затем  ещё  </a:t>
            </a:r>
            <a:r>
              <a:rPr lang="ru-RU" altLang="ru-RU" sz="2400" dirty="0" smtClean="0"/>
              <a:t>одну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так, чтобы угол получился меньше прямого угла</a:t>
            </a:r>
            <a:endParaRPr lang="ru-RU" altLang="ru-RU" sz="2400" dirty="0"/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 rot="1250717">
            <a:off x="5029200" y="3810000"/>
            <a:ext cx="2895600" cy="1406525"/>
            <a:chOff x="1632" y="2352"/>
            <a:chExt cx="2415" cy="1304"/>
          </a:xfrm>
        </p:grpSpPr>
        <p:sp>
          <p:nvSpPr>
            <p:cNvPr id="14355" name="Freeform 19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9" name="Freeform 93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0" name="Freeform 94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1" name="Freeform 95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2" name="Freeform 96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3" name="Freeform 97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4" name="Freeform 98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Freeform 99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Freeform 100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7" name="Freeform 101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Freeform 102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439" name="Group 103"/>
          <p:cNvGrpSpPr>
            <a:grpSpLocks/>
          </p:cNvGrpSpPr>
          <p:nvPr/>
        </p:nvGrpSpPr>
        <p:grpSpPr bwMode="auto">
          <a:xfrm rot="9781977">
            <a:off x="4572000" y="2514600"/>
            <a:ext cx="2895600" cy="1406525"/>
            <a:chOff x="1632" y="2352"/>
            <a:chExt cx="2415" cy="1304"/>
          </a:xfrm>
        </p:grpSpPr>
        <p:sp>
          <p:nvSpPr>
            <p:cNvPr id="14440" name="Freeform 104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1" name="Freeform 115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0" name="Freeform 124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Freeform 127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4" name="Freeform 128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2" name="Freeform 146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Freeform 147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7" name="Freeform 151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8" name="Freeform 152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89" name="Freeform 153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0" name="Freeform 154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1" name="Freeform 155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2" name="Freeform 156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3" name="Freeform 157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7" name="Freeform 171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8" name="Freeform 172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09" name="Freeform 173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0" name="Freeform 174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1" name="Freeform 175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2" name="Freeform 176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3" name="Freeform 177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4" name="Freeform 178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5" name="Freeform 179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6" name="Freeform 180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7" name="Freeform 181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8" name="Freeform 182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19" name="Freeform 183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20" name="Freeform 184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21" name="Freeform 185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22" name="Freeform 186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23" name="Freeform 187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524" name="Picture 188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4832" flipH="1">
            <a:off x="7696200" y="2286000"/>
            <a:ext cx="23177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25" name="Line 189"/>
          <p:cNvSpPr>
            <a:spLocks noChangeShapeType="1"/>
          </p:cNvSpPr>
          <p:nvPr/>
        </p:nvSpPr>
        <p:spPr bwMode="auto">
          <a:xfrm flipH="1">
            <a:off x="5029200" y="2514600"/>
            <a:ext cx="2286000" cy="1752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26" name="Line 190"/>
          <p:cNvSpPr>
            <a:spLocks noChangeShapeType="1"/>
          </p:cNvSpPr>
          <p:nvPr/>
        </p:nvSpPr>
        <p:spPr bwMode="auto">
          <a:xfrm>
            <a:off x="5029200" y="4267200"/>
            <a:ext cx="2819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527" name="Group 191"/>
          <p:cNvGrpSpPr>
            <a:grpSpLocks/>
          </p:cNvGrpSpPr>
          <p:nvPr/>
        </p:nvGrpSpPr>
        <p:grpSpPr bwMode="auto">
          <a:xfrm>
            <a:off x="5029200" y="0"/>
            <a:ext cx="2133600" cy="1905000"/>
            <a:chOff x="1056" y="1296"/>
            <a:chExt cx="1920" cy="1680"/>
          </a:xfrm>
        </p:grpSpPr>
        <p:sp>
          <p:nvSpPr>
            <p:cNvPr id="14528" name="AutoShape 192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29" name="AutoShape 193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1440433" cy="14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25856 L -2.77778E-7 1.48148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25856 L 0.07066 0.25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338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525" grpId="0" animBg="1"/>
      <p:bldP spid="145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04800"/>
            <a:ext cx="7543800" cy="3352800"/>
          </a:xfrm>
        </p:spPr>
        <p:txBody>
          <a:bodyPr/>
          <a:lstStyle/>
          <a:p>
            <a:pPr marL="0" indent="625475">
              <a:buFontTx/>
              <a:buNone/>
            </a:pPr>
            <a:r>
              <a:rPr lang="ru-RU" altLang="ru-RU" sz="2800" dirty="0"/>
              <a:t>Кроме  треугольника  и  линейки  для  построения  углов  применяется  более  точный  инструмент – </a:t>
            </a:r>
            <a:r>
              <a:rPr lang="ru-RU" altLang="ru-RU" sz="2800" dirty="0">
                <a:solidFill>
                  <a:srgbClr val="FF0000"/>
                </a:solidFill>
              </a:rPr>
              <a:t>транспортир</a:t>
            </a:r>
            <a:r>
              <a:rPr lang="ru-RU" altLang="ru-RU" sz="2800" dirty="0"/>
              <a:t>,  линейка  с  делениями  на  градусы,</a:t>
            </a:r>
          </a:p>
          <a:p>
            <a:pPr marL="0" indent="625475">
              <a:buFontTx/>
              <a:buNone/>
            </a:pPr>
            <a:r>
              <a:rPr lang="ru-RU" altLang="ru-RU" sz="2800" dirty="0"/>
              <a:t>где  90</a:t>
            </a:r>
            <a:r>
              <a:rPr lang="en-US" altLang="ru-RU" sz="2800" dirty="0">
                <a:cs typeface="Arial" charset="0"/>
              </a:rPr>
              <a:t>°</a:t>
            </a:r>
            <a:r>
              <a:rPr lang="ru-RU" altLang="ru-RU" sz="2800" dirty="0">
                <a:cs typeface="Arial" charset="0"/>
              </a:rPr>
              <a:t> - прямой  угол</a:t>
            </a:r>
          </a:p>
          <a:p>
            <a:pPr marL="0" indent="625475">
              <a:buFontTx/>
              <a:buNone/>
            </a:pPr>
            <a:r>
              <a:rPr lang="ru-RU" altLang="ru-RU" sz="2800" dirty="0">
                <a:cs typeface="Arial" charset="0"/>
              </a:rPr>
              <a:t>от 0</a:t>
            </a:r>
            <a:r>
              <a:rPr lang="en-US" altLang="ru-RU" sz="2800" dirty="0"/>
              <a:t>°</a:t>
            </a:r>
            <a:r>
              <a:rPr lang="ru-RU" altLang="ru-RU" sz="2800" dirty="0"/>
              <a:t> до 90</a:t>
            </a:r>
            <a:r>
              <a:rPr lang="en-US" altLang="ru-RU" sz="2800" dirty="0"/>
              <a:t>°</a:t>
            </a:r>
            <a:r>
              <a:rPr lang="ru-RU" altLang="ru-RU" sz="2800" dirty="0"/>
              <a:t> - острый  угол </a:t>
            </a:r>
          </a:p>
          <a:p>
            <a:pPr marL="0" indent="625475">
              <a:buFontTx/>
              <a:buNone/>
            </a:pPr>
            <a:r>
              <a:rPr lang="ru-RU" altLang="ru-RU" sz="2800" dirty="0"/>
              <a:t>больше 90</a:t>
            </a:r>
            <a:r>
              <a:rPr lang="en-US" altLang="ru-RU" sz="2800" dirty="0"/>
              <a:t>°</a:t>
            </a:r>
            <a:r>
              <a:rPr lang="ru-RU" altLang="ru-RU" sz="2800" dirty="0"/>
              <a:t> - тупой  угол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7085013" y="4495800"/>
            <a:ext cx="2058987" cy="2144713"/>
            <a:chOff x="4348" y="1611"/>
            <a:chExt cx="1297" cy="1351"/>
          </a:xfrm>
        </p:grpSpPr>
        <p:sp>
          <p:nvSpPr>
            <p:cNvPr id="62470" name="Freeform 6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Freeform 27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Freeform 28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Freeform 29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Freeform 30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Freeform 31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6" name="Freeform 32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7" name="Freeform 33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Freeform 34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9" name="Freeform 35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0" name="Freeform 36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1" name="Freeform 37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2" name="Freeform 38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4" name="Freeform 40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5" name="Freeform 41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6" name="Freeform 42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7" name="Freeform 43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8" name="Freeform 44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9" name="Freeform 45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0" name="Freeform 46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1" name="Freeform 47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2" name="Freeform 48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3" name="Freeform 49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4" name="Freeform 50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5" name="Freeform 51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6" name="Freeform 52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7" name="Freeform 53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8" name="Freeform 54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9" name="Freeform 55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0" name="Freeform 56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1" name="Freeform 57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2" name="Freeform 58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3" name="Freeform 59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4" name="Freeform 60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5" name="Freeform 61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6" name="Freeform 62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7" name="Freeform 63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8" name="Freeform 64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9" name="Freeform 65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0" name="Freeform 66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1" name="Freeform 67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2" name="Freeform 68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3" name="Freeform 69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4" name="Freeform 70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5" name="Freeform 71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6" name="Freeform 72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7" name="Freeform 73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8" name="Freeform 74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9" name="Freeform 75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0" name="Freeform 76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1" name="Freeform 77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2" name="Freeform 78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3" name="Freeform 79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4" name="Freeform 80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5" name="Freeform 81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6" name="Freeform 82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7" name="Freeform 83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8" name="Freeform 84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9" name="Freeform 85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0" name="Freeform 86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1" name="Freeform 87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2" name="Freeform 88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3" name="Freeform 89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4" name="Freeform 90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5" name="Freeform 91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6" name="Freeform 92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7" name="Freeform 93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8" name="Freeform 94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9" name="Freeform 95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0" name="Freeform 96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1" name="Freeform 97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2" name="Freeform 98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3" name="Freeform 99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4" name="Freeform 100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5" name="Freeform 101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6" name="Freeform 102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7" name="Freeform 103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8" name="Freeform 104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" name="Freeform 105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0" name="Freeform 106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1" name="Freeform 107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" name="Freeform 108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3" name="Freeform 109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4" name="Freeform 110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5" name="Freeform 111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6" name="Freeform 112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7" name="Freeform 113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8" name="Freeform 114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9" name="Freeform 115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0" name="Freeform 116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1" name="Freeform 117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2" name="Freeform 118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3" name="Freeform 119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4" name="Freeform 120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5" name="Freeform 121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6" name="Freeform 122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7" name="Freeform 123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8" name="Freeform 124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9" name="Freeform 125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0" name="Freeform 126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2591" name="Picture 127" descr="PROTR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352800"/>
            <a:ext cx="46720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аля  и иса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51489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4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001000" cy="4267200"/>
          </a:xfrm>
        </p:spPr>
        <p:txBody>
          <a:bodyPr lIns="91440" tIns="45720" rIns="91440" bIns="45720"/>
          <a:lstStyle/>
          <a:p>
            <a:pPr marL="469900" indent="-469900">
              <a:buFont typeface="Wingdings" pitchFamily="2" charset="2"/>
              <a:buNone/>
            </a:pPr>
            <a:r>
              <a:rPr lang="ru-RU" altLang="ru-RU"/>
              <a:t> 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555875" y="4365625"/>
            <a:ext cx="43926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Arc 7"/>
          <p:cNvSpPr>
            <a:spLocks/>
          </p:cNvSpPr>
          <p:nvPr/>
        </p:nvSpPr>
        <p:spPr bwMode="auto">
          <a:xfrm rot="-2426582">
            <a:off x="2916238" y="2349500"/>
            <a:ext cx="3606800" cy="3397250"/>
          </a:xfrm>
          <a:custGeom>
            <a:avLst/>
            <a:gdLst>
              <a:gd name="T0" fmla="*/ 0 w 35799"/>
              <a:gd name="T1" fmla="*/ 548452 h 32972"/>
              <a:gd name="T2" fmla="*/ 3280768 w 35799"/>
              <a:gd name="T3" fmla="*/ 3397250 h 32972"/>
              <a:gd name="T4" fmla="*/ 1430569 w 35799"/>
              <a:gd name="T5" fmla="*/ 2225543 h 32972"/>
              <a:gd name="T6" fmla="*/ 0 60000 65536"/>
              <a:gd name="T7" fmla="*/ 0 60000 65536"/>
              <a:gd name="T8" fmla="*/ 0 60000 65536"/>
              <a:gd name="T9" fmla="*/ 0 w 35799"/>
              <a:gd name="T10" fmla="*/ 0 h 32972"/>
              <a:gd name="T11" fmla="*/ 35799 w 35799"/>
              <a:gd name="T12" fmla="*/ 32972 h 329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99" h="32972" fill="none" extrusionOk="0">
                <a:moveTo>
                  <a:pt x="-1" y="5322"/>
                </a:moveTo>
                <a:cubicBezTo>
                  <a:pt x="3934" y="1890"/>
                  <a:pt x="8978" y="-1"/>
                  <a:pt x="14199" y="0"/>
                </a:cubicBezTo>
                <a:cubicBezTo>
                  <a:pt x="26128" y="0"/>
                  <a:pt x="35799" y="9670"/>
                  <a:pt x="35799" y="21600"/>
                </a:cubicBezTo>
                <a:cubicBezTo>
                  <a:pt x="35799" y="25617"/>
                  <a:pt x="34678" y="29556"/>
                  <a:pt x="32563" y="32972"/>
                </a:cubicBezTo>
              </a:path>
              <a:path w="35799" h="32972" stroke="0" extrusionOk="0">
                <a:moveTo>
                  <a:pt x="-1" y="5322"/>
                </a:moveTo>
                <a:cubicBezTo>
                  <a:pt x="3934" y="1890"/>
                  <a:pt x="8978" y="-1"/>
                  <a:pt x="14199" y="0"/>
                </a:cubicBezTo>
                <a:cubicBezTo>
                  <a:pt x="26128" y="0"/>
                  <a:pt x="35799" y="9670"/>
                  <a:pt x="35799" y="21600"/>
                </a:cubicBezTo>
                <a:cubicBezTo>
                  <a:pt x="35799" y="25617"/>
                  <a:pt x="34678" y="29556"/>
                  <a:pt x="32563" y="32972"/>
                </a:cubicBezTo>
                <a:lnTo>
                  <a:pt x="14199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716463" y="1989138"/>
            <a:ext cx="0" cy="23764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1188" y="333375"/>
            <a:ext cx="73088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Verdana" pitchFamily="34" charset="0"/>
              </a:rPr>
              <a:t>Единицу величины угла называют </a:t>
            </a:r>
            <a:r>
              <a:rPr lang="ru-RU" altLang="ru-RU" sz="2800" b="1" i="1">
                <a:solidFill>
                  <a:srgbClr val="660066"/>
                </a:solidFill>
                <a:latin typeface="Verdana" pitchFamily="34" charset="0"/>
              </a:rPr>
              <a:t>градусом</a:t>
            </a:r>
            <a:r>
              <a:rPr lang="ru-RU" altLang="ru-RU" sz="2800" b="1" i="1">
                <a:solidFill>
                  <a:srgbClr val="660066"/>
                </a:solidFill>
              </a:rPr>
              <a:t>.</a:t>
            </a:r>
          </a:p>
          <a:p>
            <a:pPr algn="ctr"/>
            <a:endParaRPr lang="ru-RU" altLang="ru-RU" sz="2800" b="1" i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716463" y="1989138"/>
            <a:ext cx="142875" cy="23764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24075" y="40052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solidFill>
                  <a:srgbClr val="008000"/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948488" y="3933825"/>
            <a:ext cx="45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solidFill>
                  <a:srgbClr val="008000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6434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500563" y="44370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008000"/>
                </a:solidFill>
                <a:latin typeface="Verdana" pitchFamily="34" charset="0"/>
              </a:rPr>
              <a:t>М</a:t>
            </a:r>
          </a:p>
        </p:txBody>
      </p:sp>
      <p:sp>
        <p:nvSpPr>
          <p:cNvPr id="368653" name="Text Box 15"/>
          <p:cNvSpPr txBox="1">
            <a:spLocks noChangeArrowheads="1"/>
          </p:cNvSpPr>
          <p:nvPr/>
        </p:nvSpPr>
        <p:spPr bwMode="auto">
          <a:xfrm>
            <a:off x="4284663" y="198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264025" y="19272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008000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911725" y="1927225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008000"/>
                </a:solidFill>
                <a:latin typeface="Verdana" pitchFamily="34" charset="0"/>
              </a:rPr>
              <a:t>В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827088" y="2276475"/>
            <a:ext cx="288925" cy="28892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827088" y="2565400"/>
            <a:ext cx="433387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187450" y="2133600"/>
            <a:ext cx="1195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3200" b="1">
                <a:solidFill>
                  <a:srgbClr val="008000"/>
                </a:solidFill>
                <a:latin typeface="Verdana" pitchFamily="34" charset="0"/>
              </a:rPr>
              <a:t>АМВ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319338" y="2143125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>
                <a:latin typeface="Verdana" pitchFamily="34" charset="0"/>
              </a:rPr>
              <a:t>=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700338" y="2133600"/>
            <a:ext cx="436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latin typeface="Verdana" pitchFamily="34" charset="0"/>
              </a:rPr>
              <a:t>1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3059113" y="2133600"/>
            <a:ext cx="144462" cy="1428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5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  <p:bldP spid="26632" grpId="0" animBg="1"/>
      <p:bldP spid="26634" grpId="0" animBg="1"/>
      <p:bldP spid="26635" grpId="0"/>
      <p:bldP spid="26636" grpId="0"/>
      <p:bldP spid="26637" grpId="0" animBg="1"/>
      <p:bldP spid="26638" grpId="0"/>
      <p:bldP spid="26640" grpId="0"/>
      <p:bldP spid="26641" grpId="0"/>
      <p:bldP spid="26642" grpId="0" animBg="1"/>
      <p:bldP spid="26643" grpId="0" animBg="1"/>
      <p:bldP spid="26644" grpId="0"/>
      <p:bldP spid="26645" grpId="0"/>
      <p:bldP spid="26646" grpId="0"/>
      <p:bldP spid="266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 marL="469900" indent="-469900">
              <a:buFontTx/>
              <a:buNone/>
            </a:pPr>
            <a:r>
              <a:rPr lang="ru-RU" altLang="ru-RU" sz="2800" dirty="0"/>
              <a:t> 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1525587" y="337226"/>
            <a:ext cx="2420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1331913" y="1517650"/>
            <a:ext cx="7434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latin typeface="Arial" pitchFamily="34" charset="0"/>
              </a:rPr>
              <a:t>Измерьте градусную </a:t>
            </a:r>
            <a:r>
              <a:rPr lang="ru-RU" altLang="ru-RU" sz="3200" b="1" i="1" dirty="0" smtClean="0">
                <a:latin typeface="Arial" pitchFamily="34" charset="0"/>
              </a:rPr>
              <a:t>меру ваших </a:t>
            </a:r>
          </a:p>
          <a:p>
            <a:r>
              <a:rPr lang="ru-RU" altLang="ru-RU" sz="3200" b="1" i="1" dirty="0" smtClean="0">
                <a:latin typeface="Arial" pitchFamily="34" charset="0"/>
              </a:rPr>
              <a:t> углов при </a:t>
            </a:r>
            <a:r>
              <a:rPr lang="ru-RU" altLang="ru-RU" sz="3200" b="1" i="1" dirty="0">
                <a:latin typeface="Arial" pitchFamily="34" charset="0"/>
              </a:rPr>
              <a:t>помощи транспортира</a:t>
            </a:r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1692275" y="3500438"/>
            <a:ext cx="2232025" cy="18716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673" name="Line 9"/>
          <p:cNvSpPr>
            <a:spLocks noChangeShapeType="1"/>
          </p:cNvSpPr>
          <p:nvPr/>
        </p:nvSpPr>
        <p:spPr bwMode="auto">
          <a:xfrm>
            <a:off x="3924300" y="5373688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674" name="Arc 10"/>
          <p:cNvSpPr>
            <a:spLocks/>
          </p:cNvSpPr>
          <p:nvPr/>
        </p:nvSpPr>
        <p:spPr bwMode="auto">
          <a:xfrm>
            <a:off x="3722688" y="5013325"/>
            <a:ext cx="561975" cy="360363"/>
          </a:xfrm>
          <a:custGeom>
            <a:avLst/>
            <a:gdLst>
              <a:gd name="G0" fmla="+- 20157 0 0"/>
              <a:gd name="G1" fmla="+- 21600 0 0"/>
              <a:gd name="G2" fmla="+- 21600 0 0"/>
              <a:gd name="T0" fmla="*/ 0 w 41757"/>
              <a:gd name="T1" fmla="*/ 13838 h 27469"/>
              <a:gd name="T2" fmla="*/ 40944 w 41757"/>
              <a:gd name="T3" fmla="*/ 27469 h 27469"/>
              <a:gd name="T4" fmla="*/ 20157 w 41757"/>
              <a:gd name="T5" fmla="*/ 21600 h 27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57" h="27469" fill="none" extrusionOk="0">
                <a:moveTo>
                  <a:pt x="-1" y="13837"/>
                </a:moveTo>
                <a:cubicBezTo>
                  <a:pt x="3210" y="5500"/>
                  <a:pt x="11222" y="-1"/>
                  <a:pt x="20157" y="0"/>
                </a:cubicBezTo>
                <a:cubicBezTo>
                  <a:pt x="32086" y="0"/>
                  <a:pt x="41757" y="9670"/>
                  <a:pt x="41757" y="21600"/>
                </a:cubicBezTo>
                <a:cubicBezTo>
                  <a:pt x="41757" y="23584"/>
                  <a:pt x="41483" y="25559"/>
                  <a:pt x="40944" y="27469"/>
                </a:cubicBezTo>
              </a:path>
              <a:path w="41757" h="27469" stroke="0" extrusionOk="0">
                <a:moveTo>
                  <a:pt x="-1" y="13837"/>
                </a:moveTo>
                <a:cubicBezTo>
                  <a:pt x="3210" y="5500"/>
                  <a:pt x="11222" y="-1"/>
                  <a:pt x="20157" y="0"/>
                </a:cubicBezTo>
                <a:cubicBezTo>
                  <a:pt x="32086" y="0"/>
                  <a:pt x="41757" y="9670"/>
                  <a:pt x="41757" y="21600"/>
                </a:cubicBezTo>
                <a:cubicBezTo>
                  <a:pt x="41757" y="23584"/>
                  <a:pt x="41483" y="25559"/>
                  <a:pt x="40944" y="27469"/>
                </a:cubicBezTo>
                <a:lnTo>
                  <a:pt x="20157" y="2160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>
              <a:solidFill>
                <a:srgbClr val="FF0066"/>
              </a:solidFill>
            </a:endParaRPr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1816100" y="3068638"/>
            <a:ext cx="481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А</a:t>
            </a:r>
          </a:p>
        </p:txBody>
      </p: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3635375" y="5419725"/>
            <a:ext cx="50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О</a:t>
            </a:r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7308850" y="537368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В</a:t>
            </a:r>
          </a:p>
        </p:txBody>
      </p:sp>
      <p:pic>
        <p:nvPicPr>
          <p:cNvPr id="36967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6654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2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0" grpId="0"/>
      <p:bldP spid="3696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57225"/>
            <a:ext cx="8353425" cy="2916238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3600" i="1" dirty="0"/>
              <a:t/>
            </a:r>
            <a:br>
              <a:rPr lang="ru-RU" altLang="ru-RU" sz="3600" i="1" dirty="0"/>
            </a:br>
            <a:r>
              <a:rPr lang="ru-RU" altLang="ru-RU" sz="3600" i="1" dirty="0"/>
              <a:t>	</a:t>
            </a:r>
            <a:r>
              <a:rPr lang="ru-RU" altLang="ru-RU" sz="6000" b="1" dirty="0">
                <a:solidFill>
                  <a:srgbClr val="7030A0"/>
                </a:solidFill>
                <a:latin typeface="Monotype Corsiva" pitchFamily="66" charset="0"/>
              </a:rPr>
              <a:t>Как измерить угол при помощи транспортира?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3059113" y="3284538"/>
            <a:ext cx="2808287" cy="2665412"/>
            <a:chOff x="4348" y="1611"/>
            <a:chExt cx="1297" cy="1351"/>
          </a:xfrm>
        </p:grpSpPr>
        <p:sp>
          <p:nvSpPr>
            <p:cNvPr id="7179" name="Freeform 6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0" name="Freeform 7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3" name="Freeform 10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6" name="Freeform 13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7" name="Freeform 14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89" name="Freeform 16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0" name="Freeform 17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1" name="Freeform 18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2" name="Freeform 19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3" name="Freeform 20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4" name="Freeform 21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5" name="Freeform 22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6" name="Freeform 23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7" name="Freeform 24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8" name="Freeform 25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199" name="Freeform 26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0" name="Freeform 27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1" name="Freeform 28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2" name="Freeform 29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3" name="Freeform 30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4" name="Freeform 31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5" name="Freeform 32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6" name="Freeform 33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7" name="Freeform 34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8" name="Freeform 35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09" name="Freeform 36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0" name="Freeform 37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1" name="Freeform 38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2" name="Freeform 39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3" name="Freeform 40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4" name="Freeform 41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5" name="Freeform 42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6" name="Freeform 43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7" name="Freeform 44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8" name="Freeform 45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19" name="Freeform 46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0" name="Freeform 47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1" name="Freeform 48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2" name="Freeform 49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3" name="Freeform 50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4" name="Freeform 51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5" name="Freeform 52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6" name="Freeform 53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7" name="Freeform 54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8" name="Freeform 55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29" name="Freeform 56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0" name="Freeform 57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1" name="Freeform 58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2" name="Freeform 59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3" name="Freeform 60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4" name="Freeform 61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5" name="Freeform 62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6" name="Freeform 63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7" name="Freeform 64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8" name="Freeform 65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39" name="Freeform 66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0" name="Freeform 67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1" name="Freeform 68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2" name="Freeform 69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3" name="Freeform 70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4" name="Freeform 71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5" name="Freeform 72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6" name="Freeform 73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7" name="Freeform 74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8" name="Freeform 75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49" name="Freeform 76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0" name="Freeform 77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1" name="Freeform 78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2" name="Freeform 79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3" name="Freeform 80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4" name="Freeform 81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5" name="Freeform 82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6" name="Freeform 83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7" name="Freeform 84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8" name="Freeform 85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59" name="Freeform 86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0" name="Freeform 87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1" name="Freeform 88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2" name="Freeform 89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3" name="Freeform 90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4" name="Freeform 91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5" name="Freeform 92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6" name="Freeform 93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7" name="Freeform 94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8" name="Freeform 95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69" name="Freeform 96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0" name="Freeform 97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1" name="Freeform 98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2" name="Freeform 99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3" name="Freeform 100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4" name="Freeform 101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5" name="Freeform 102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6" name="Freeform 103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7" name="Freeform 104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8" name="Freeform 105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79" name="Freeform 106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0" name="Freeform 107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1" name="Freeform 108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2" name="Freeform 109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3" name="Freeform 110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4" name="Freeform 111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5" name="Freeform 112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6" name="Freeform 113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7" name="Freeform 114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8" name="Freeform 115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89" name="Freeform 116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0" name="Freeform 117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1" name="Freeform 118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2" name="Freeform 119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3" name="Freeform 120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4" name="Freeform 121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5" name="Freeform 122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6" name="Freeform 123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7" name="Freeform 124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8" name="Freeform 125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  <p:sp>
          <p:nvSpPr>
            <p:cNvPr id="7299" name="Freeform 126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758159999"/>
      </p:ext>
    </p:extLst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20750"/>
            <a:ext cx="8763000" cy="482600"/>
          </a:xfrm>
        </p:spPr>
        <p:txBody>
          <a:bodyPr/>
          <a:lstStyle/>
          <a:p>
            <a:r>
              <a:rPr lang="ru-RU" altLang="ru-RU" sz="4000" b="1" i="1" dirty="0">
                <a:solidFill>
                  <a:srgbClr val="660066"/>
                </a:solidFill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ИЗМЕРЕНИЯ УГЛОВ.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73113" y="1828800"/>
            <a:ext cx="6877050" cy="8953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 smtClean="0">
                <a:solidFill>
                  <a:srgbClr val="08080C"/>
                </a:solidFill>
              </a:rPr>
              <a:t>1</a:t>
            </a:r>
            <a:r>
              <a:rPr lang="ru-RU" altLang="ru-RU" sz="2800" dirty="0">
                <a:solidFill>
                  <a:srgbClr val="08080C"/>
                </a:solidFill>
              </a:rPr>
              <a:t>. Совместить вершину  угла с центром транспортира. </a:t>
            </a:r>
          </a:p>
        </p:txBody>
      </p:sp>
      <p:pic>
        <p:nvPicPr>
          <p:cNvPr id="3717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400300"/>
            <a:ext cx="4991100" cy="348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1718" name="Picture 6" descr="029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2788">
            <a:off x="1979613" y="5229225"/>
            <a:ext cx="2538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7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060575"/>
            <a:ext cx="5688013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1143000" y="499488"/>
            <a:ext cx="777716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 dirty="0">
                <a:solidFill>
                  <a:srgbClr val="08080C"/>
                </a:solidFill>
                <a:latin typeface="Arial" pitchFamily="34" charset="0"/>
              </a:rPr>
              <a:t> 2.  Расположить транспортир так, чтобы одна из сторон угла проходила через начало отсчета на шкале транспортира ( т. е </a:t>
            </a:r>
            <a:r>
              <a:rPr lang="ru-RU" altLang="ru-RU" sz="2800" b="1" dirty="0">
                <a:solidFill>
                  <a:srgbClr val="08080C"/>
                </a:solidFill>
                <a:latin typeface="Arial" pitchFamily="34" charset="0"/>
              </a:rPr>
              <a:t>совместить</a:t>
            </a:r>
            <a:r>
              <a:rPr lang="ru-RU" altLang="ru-RU" sz="2400" b="1" dirty="0">
                <a:solidFill>
                  <a:srgbClr val="08080C"/>
                </a:solidFill>
                <a:latin typeface="Arial" pitchFamily="34" charset="0"/>
              </a:rPr>
              <a:t> с 0º).</a:t>
            </a:r>
          </a:p>
          <a:p>
            <a:pPr eaLnBrk="0" hangingPunct="0"/>
            <a:endParaRPr lang="ru-RU" altLang="ru-RU" sz="2400" b="1" dirty="0">
              <a:solidFill>
                <a:srgbClr val="08080C"/>
              </a:solidFill>
              <a:latin typeface="Arial" pitchFamily="34" charset="0"/>
            </a:endParaRPr>
          </a:p>
        </p:txBody>
      </p:sp>
      <p:pic>
        <p:nvPicPr>
          <p:cNvPr id="372742" name="Picture 6" descr="0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9011">
            <a:off x="5564188" y="3192463"/>
            <a:ext cx="2520950" cy="1136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89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419600" y="2743200"/>
            <a:ext cx="838200" cy="365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9C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1676400" y="2743200"/>
          <a:ext cx="6324600" cy="3683000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0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Rectangle 50"/>
          <p:cNvSpPr>
            <a:spLocks noChangeArrowheads="1"/>
          </p:cNvSpPr>
          <p:nvPr/>
        </p:nvSpPr>
        <p:spPr bwMode="auto">
          <a:xfrm>
            <a:off x="304800" y="228600"/>
            <a:ext cx="8382000" cy="5334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«Геометрический</a:t>
            </a:r>
            <a:r>
              <a:rPr lang="ru-RU" altLang="ru-RU" sz="4000" b="1" i="1" dirty="0">
                <a:solidFill>
                  <a:srgbClr val="FF0000"/>
                </a:solidFill>
              </a:rPr>
              <a:t>»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09600" y="1066800"/>
            <a:ext cx="7924800" cy="2133600"/>
            <a:chOff x="240" y="624"/>
            <a:chExt cx="5280" cy="1392"/>
          </a:xfrm>
        </p:grpSpPr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240" y="624"/>
              <a:ext cx="5280" cy="886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9C9"/>
                </a:gs>
                <a:gs pos="50000">
                  <a:schemeClr val="bg1"/>
                </a:gs>
                <a:gs pos="100000">
                  <a:srgbClr val="FFC9C9"/>
                </a:gs>
              </a:gsLst>
              <a:lin ang="18900000" scaled="1"/>
            </a:gradFill>
            <a:ln w="349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i="1"/>
                <a:t>Часть прямой, у которой есть начало, </a:t>
              </a:r>
            </a:p>
            <a:p>
              <a:pPr algn="ctr">
                <a:defRPr/>
              </a:pPr>
              <a:r>
                <a:rPr lang="ru-RU" sz="2800" b="1" i="1"/>
                <a:t>но нет конца.</a:t>
              </a:r>
            </a:p>
          </p:txBody>
        </p:sp>
        <p:grpSp>
          <p:nvGrpSpPr>
            <p:cNvPr id="4166" name="Group 53"/>
            <p:cNvGrpSpPr>
              <a:grpSpLocks/>
            </p:cNvGrpSpPr>
            <p:nvPr/>
          </p:nvGrpSpPr>
          <p:grpSpPr bwMode="auto">
            <a:xfrm>
              <a:off x="240" y="1510"/>
              <a:ext cx="1692" cy="506"/>
              <a:chOff x="1008" y="2496"/>
              <a:chExt cx="816" cy="1056"/>
            </a:xfrm>
          </p:grpSpPr>
          <p:sp>
            <p:nvSpPr>
              <p:cNvPr id="4167" name="Line 54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816" cy="0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8" name="Line 55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1056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3581400" y="2819400"/>
            <a:ext cx="24749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3366CC"/>
                </a:solidFill>
              </a:rPr>
              <a:t> Л   </a:t>
            </a:r>
            <a:r>
              <a:rPr lang="ru-RU" altLang="ru-RU" sz="5000" b="1">
                <a:solidFill>
                  <a:srgbClr val="FF0000"/>
                </a:solidFill>
              </a:rPr>
              <a:t>У</a:t>
            </a:r>
            <a:r>
              <a:rPr lang="ru-RU" altLang="ru-RU" sz="4400" b="1">
                <a:solidFill>
                  <a:srgbClr val="3366CC"/>
                </a:solidFill>
              </a:rPr>
              <a:t>   Ч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81000" y="990600"/>
            <a:ext cx="8382000" cy="3200400"/>
            <a:chOff x="240" y="624"/>
            <a:chExt cx="5280" cy="2016"/>
          </a:xfrm>
        </p:grpSpPr>
        <p:sp>
          <p:nvSpPr>
            <p:cNvPr id="5" name="AutoShape 58"/>
            <p:cNvSpPr>
              <a:spLocks noChangeArrowheads="1"/>
            </p:cNvSpPr>
            <p:nvPr/>
          </p:nvSpPr>
          <p:spPr bwMode="auto">
            <a:xfrm>
              <a:off x="240" y="624"/>
              <a:ext cx="5280" cy="886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9C9"/>
                </a:gs>
                <a:gs pos="50000">
                  <a:schemeClr val="bg1"/>
                </a:gs>
                <a:gs pos="100000">
                  <a:srgbClr val="FFC9C9"/>
                </a:gs>
              </a:gsLst>
              <a:lin ang="18900000" scaled="1"/>
            </a:gradFill>
            <a:ln w="349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i="1"/>
                <a:t>Геометрическая фигура, не имеющая углов.</a:t>
              </a:r>
            </a:p>
          </p:txBody>
        </p:sp>
        <p:grpSp>
          <p:nvGrpSpPr>
            <p:cNvPr id="4162" name="Group 59"/>
            <p:cNvGrpSpPr>
              <a:grpSpLocks/>
            </p:cNvGrpSpPr>
            <p:nvPr/>
          </p:nvGrpSpPr>
          <p:grpSpPr bwMode="auto">
            <a:xfrm>
              <a:off x="240" y="1488"/>
              <a:ext cx="720" cy="1152"/>
              <a:chOff x="1008" y="2496"/>
              <a:chExt cx="816" cy="1056"/>
            </a:xfrm>
          </p:grpSpPr>
          <p:sp>
            <p:nvSpPr>
              <p:cNvPr id="4163" name="Line 60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816" cy="0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4" name="Line 61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1056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1828800" y="3733800"/>
            <a:ext cx="3349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3366CC"/>
                </a:solidFill>
              </a:rPr>
              <a:t>К    Р    У   </a:t>
            </a:r>
            <a:r>
              <a:rPr lang="ru-RU" altLang="ru-RU" sz="5000" b="1">
                <a:solidFill>
                  <a:srgbClr val="FF0000"/>
                </a:solidFill>
              </a:rPr>
              <a:t>Г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81000" y="990600"/>
            <a:ext cx="8382000" cy="4114800"/>
            <a:chOff x="240" y="624"/>
            <a:chExt cx="5280" cy="2592"/>
          </a:xfrm>
        </p:grpSpPr>
        <p:sp>
          <p:nvSpPr>
            <p:cNvPr id="11328" name="AutoShape 64"/>
            <p:cNvSpPr>
              <a:spLocks noChangeArrowheads="1"/>
            </p:cNvSpPr>
            <p:nvPr/>
          </p:nvSpPr>
          <p:spPr bwMode="auto">
            <a:xfrm>
              <a:off x="240" y="624"/>
              <a:ext cx="5280" cy="886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9C9"/>
                </a:gs>
                <a:gs pos="50000">
                  <a:schemeClr val="bg1"/>
                </a:gs>
                <a:gs pos="100000">
                  <a:srgbClr val="FFC9C9"/>
                </a:gs>
              </a:gsLst>
              <a:lin ang="18900000" scaled="1"/>
            </a:gradFill>
            <a:ln w="349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i="1"/>
                <a:t>Самая маленькая геометрическая фигура.</a:t>
              </a:r>
            </a:p>
          </p:txBody>
        </p:sp>
        <p:grpSp>
          <p:nvGrpSpPr>
            <p:cNvPr id="4158" name="Group 65"/>
            <p:cNvGrpSpPr>
              <a:grpSpLocks/>
            </p:cNvGrpSpPr>
            <p:nvPr/>
          </p:nvGrpSpPr>
          <p:grpSpPr bwMode="auto">
            <a:xfrm>
              <a:off x="240" y="1488"/>
              <a:ext cx="1776" cy="1728"/>
              <a:chOff x="1008" y="2496"/>
              <a:chExt cx="816" cy="1056"/>
            </a:xfrm>
          </p:grpSpPr>
          <p:sp>
            <p:nvSpPr>
              <p:cNvPr id="4159" name="Line 6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816" cy="0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0" name="Line 67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1056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3733800" y="4648200"/>
            <a:ext cx="42179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3366CC"/>
                </a:solidFill>
              </a:rPr>
              <a:t>Т   </a:t>
            </a:r>
            <a:r>
              <a:rPr lang="ru-RU" altLang="ru-RU" sz="5000" b="1">
                <a:solidFill>
                  <a:srgbClr val="FF0000"/>
                </a:solidFill>
              </a:rPr>
              <a:t>О</a:t>
            </a:r>
            <a:r>
              <a:rPr lang="ru-RU" altLang="ru-RU" sz="4400" b="1">
                <a:solidFill>
                  <a:srgbClr val="3366CC"/>
                </a:solidFill>
              </a:rPr>
              <a:t>   Ч    К   А</a:t>
            </a: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81000" y="914400"/>
            <a:ext cx="8382000" cy="5105400"/>
            <a:chOff x="240" y="624"/>
            <a:chExt cx="5280" cy="3216"/>
          </a:xfrm>
        </p:grpSpPr>
        <p:sp>
          <p:nvSpPr>
            <p:cNvPr id="11334" name="AutoShape 70"/>
            <p:cNvSpPr>
              <a:spLocks noChangeArrowheads="1"/>
            </p:cNvSpPr>
            <p:nvPr/>
          </p:nvSpPr>
          <p:spPr bwMode="auto">
            <a:xfrm>
              <a:off x="240" y="624"/>
              <a:ext cx="5280" cy="886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9C9"/>
                </a:gs>
                <a:gs pos="50000">
                  <a:schemeClr val="bg1"/>
                </a:gs>
                <a:gs pos="100000">
                  <a:srgbClr val="FFC9C9"/>
                </a:gs>
              </a:gsLst>
              <a:lin ang="18900000" scaled="1"/>
            </a:gradFill>
            <a:ln w="349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i="1" dirty="0"/>
                <a:t>Геометрическая фигура, имеющая форму </a:t>
              </a:r>
            </a:p>
            <a:p>
              <a:pPr algn="ctr">
                <a:defRPr/>
              </a:pPr>
              <a:r>
                <a:rPr lang="ru-RU" sz="2800" b="1" i="1" dirty="0"/>
                <a:t>вытянутого круга.</a:t>
              </a:r>
            </a:p>
          </p:txBody>
        </p:sp>
        <p:grpSp>
          <p:nvGrpSpPr>
            <p:cNvPr id="4154" name="Group 71"/>
            <p:cNvGrpSpPr>
              <a:grpSpLocks/>
            </p:cNvGrpSpPr>
            <p:nvPr/>
          </p:nvGrpSpPr>
          <p:grpSpPr bwMode="auto">
            <a:xfrm>
              <a:off x="240" y="1488"/>
              <a:ext cx="816" cy="2352"/>
              <a:chOff x="1008" y="2496"/>
              <a:chExt cx="816" cy="1056"/>
            </a:xfrm>
          </p:grpSpPr>
          <p:sp>
            <p:nvSpPr>
              <p:cNvPr id="4155" name="Line 72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816" cy="0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Line 73"/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1056"/>
              </a:xfrm>
              <a:prstGeom prst="line">
                <a:avLst/>
              </a:prstGeom>
              <a:noFill/>
              <a:ln w="44450">
                <a:solidFill>
                  <a:srgbClr val="00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1752600" y="5562600"/>
            <a:ext cx="345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3366CC"/>
                </a:solidFill>
              </a:rPr>
              <a:t>О   В    А   </a:t>
            </a:r>
            <a:r>
              <a:rPr lang="ru-RU" altLang="ru-RU" sz="50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381000" y="1066800"/>
            <a:ext cx="1143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40" name="Oval 76"/>
          <p:cNvSpPr>
            <a:spLocks noChangeArrowheads="1"/>
          </p:cNvSpPr>
          <p:nvPr/>
        </p:nvSpPr>
        <p:spPr bwMode="auto">
          <a:xfrm>
            <a:off x="2743200" y="1066800"/>
            <a:ext cx="1066800" cy="1066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41" name="Oval 77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42" name="Oval 78"/>
          <p:cNvSpPr>
            <a:spLocks noChangeArrowheads="1"/>
          </p:cNvSpPr>
          <p:nvPr/>
        </p:nvSpPr>
        <p:spPr bwMode="auto">
          <a:xfrm>
            <a:off x="6477000" y="1219200"/>
            <a:ext cx="1676400" cy="685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7162800" y="2667000"/>
            <a:ext cx="1524000" cy="1219200"/>
            <a:chOff x="2352" y="912"/>
            <a:chExt cx="1200" cy="1008"/>
          </a:xfrm>
        </p:grpSpPr>
        <p:sp>
          <p:nvSpPr>
            <p:cNvPr id="4151" name="Line 80"/>
            <p:cNvSpPr>
              <a:spLocks noChangeShapeType="1"/>
            </p:cNvSpPr>
            <p:nvPr/>
          </p:nvSpPr>
          <p:spPr bwMode="auto">
            <a:xfrm>
              <a:off x="2352" y="912"/>
              <a:ext cx="120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Line 81"/>
            <p:cNvSpPr>
              <a:spLocks noChangeShapeType="1"/>
            </p:cNvSpPr>
            <p:nvPr/>
          </p:nvSpPr>
          <p:spPr bwMode="auto">
            <a:xfrm flipH="1">
              <a:off x="2352" y="1632"/>
              <a:ext cx="120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32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320" grpId="0"/>
      <p:bldP spid="11326" grpId="0"/>
      <p:bldP spid="11332" grpId="0"/>
      <p:bldP spid="11338" grpId="0"/>
      <p:bldP spid="11339" grpId="0" animBg="1"/>
      <p:bldP spid="11340" grpId="0" animBg="1"/>
      <p:bldP spid="11341" grpId="0" animBg="1"/>
      <p:bldP spid="113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33400"/>
            <a:ext cx="7416800" cy="10080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>
                <a:solidFill>
                  <a:srgbClr val="08080C"/>
                </a:solidFill>
              </a:rPr>
              <a:t>3. Найти штрих на шкале, через который проходит вторая сторона.</a:t>
            </a:r>
          </a:p>
        </p:txBody>
      </p:sp>
      <p:pic>
        <p:nvPicPr>
          <p:cNvPr id="3737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2162175"/>
            <a:ext cx="5062538" cy="373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65" name="Picture 5" descr="0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9011">
            <a:off x="4140200" y="1773238"/>
            <a:ext cx="2574925" cy="153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Line 3"/>
          <p:cNvSpPr>
            <a:spLocks noChangeShapeType="1"/>
          </p:cNvSpPr>
          <p:nvPr/>
        </p:nvSpPr>
        <p:spPr bwMode="auto">
          <a:xfrm flipV="1">
            <a:off x="3563938" y="4508500"/>
            <a:ext cx="2808287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 flipH="1">
            <a:off x="3635375" y="2205038"/>
            <a:ext cx="2232025" cy="22320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 flipV="1">
            <a:off x="3635375" y="1989138"/>
            <a:ext cx="0" cy="24463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476375" y="2276475"/>
            <a:ext cx="2238375" cy="2233613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5435600" y="3171825"/>
            <a:ext cx="126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острый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924300" y="1989138"/>
            <a:ext cx="156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прямой  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1908175" y="1989138"/>
            <a:ext cx="119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тупой</a:t>
            </a:r>
            <a:r>
              <a:rPr lang="ru-RU" altLang="ru-RU" sz="2400" b="1">
                <a:solidFill>
                  <a:srgbClr val="FF5050"/>
                </a:solidFill>
              </a:rPr>
              <a:t> </a:t>
            </a:r>
          </a:p>
        </p:txBody>
      </p:sp>
      <p:pic>
        <p:nvPicPr>
          <p:cNvPr id="37479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6085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96" name="Oval 12"/>
          <p:cNvSpPr>
            <a:spLocks noChangeArrowheads="1"/>
          </p:cNvSpPr>
          <p:nvPr/>
        </p:nvSpPr>
        <p:spPr bwMode="auto">
          <a:xfrm>
            <a:off x="3563938" y="43656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701675" y="592712"/>
            <a:ext cx="8532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>
                <a:solidFill>
                  <a:srgbClr val="08080C"/>
                </a:solidFill>
              </a:rPr>
              <a:t>4. Проверить, соответствует ли полученная мера   угла его виду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7553"/>
            <a:ext cx="1450808" cy="137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9899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nimBg="1"/>
      <p:bldP spid="374787" grpId="1" animBg="1"/>
      <p:bldP spid="374787" grpId="2" animBg="1"/>
      <p:bldP spid="374788" grpId="0" animBg="1"/>
      <p:bldP spid="374789" grpId="0" animBg="1"/>
      <p:bldP spid="374790" grpId="0" animBg="1"/>
      <p:bldP spid="374791" grpId="0"/>
      <p:bldP spid="374792" grpId="0"/>
      <p:bldP spid="374793" grpId="0"/>
      <p:bldP spid="3747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539750" y="0"/>
            <a:ext cx="8375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ошибки при измерении углов</a:t>
            </a:r>
          </a:p>
        </p:txBody>
      </p:sp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679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572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4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57563"/>
            <a:ext cx="4608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4419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000" dirty="0">
                <a:latin typeface="Palatino Linotype"/>
                <a:cs typeface="Times New Roman" panose="02020603050405020304" pitchFamily="18" charset="0"/>
              </a:rPr>
              <a:t>◦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9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7606"/>
            <a:ext cx="8145463" cy="865188"/>
          </a:xfrm>
        </p:spPr>
        <p:txBody>
          <a:bodyPr anchor="b"/>
          <a:lstStyle/>
          <a:p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парах.</a:t>
            </a:r>
            <a:r>
              <a:rPr lang="ru-RU" altLang="ru-RU" sz="3200" b="1" i="1" dirty="0">
                <a:solidFill>
                  <a:srgbClr val="000099"/>
                </a:solidFill>
              </a:rPr>
              <a:t/>
            </a:r>
            <a:br>
              <a:rPr lang="ru-RU" altLang="ru-RU" sz="3200" b="1" i="1" dirty="0">
                <a:solidFill>
                  <a:srgbClr val="000099"/>
                </a:solidFill>
              </a:rPr>
            </a:br>
            <a:r>
              <a:rPr lang="ru-RU" altLang="ru-RU" sz="3200" b="1" i="1" dirty="0">
                <a:solidFill>
                  <a:srgbClr val="000099"/>
                </a:solidFill>
              </a:rPr>
              <a:t/>
            </a:r>
            <a:br>
              <a:rPr lang="ru-RU" altLang="ru-RU" sz="3200" b="1" i="1" dirty="0">
                <a:solidFill>
                  <a:srgbClr val="000099"/>
                </a:solidFill>
              </a:rPr>
            </a:br>
            <a:endParaRPr lang="ru-RU" altLang="ru-RU" sz="3200" b="1" i="1" dirty="0">
              <a:solidFill>
                <a:srgbClr val="000099"/>
              </a:solidFill>
            </a:endParaRPr>
          </a:p>
        </p:txBody>
      </p:sp>
      <p:grpSp>
        <p:nvGrpSpPr>
          <p:cNvPr id="377864" name="Group 8"/>
          <p:cNvGrpSpPr>
            <a:grpSpLocks/>
          </p:cNvGrpSpPr>
          <p:nvPr/>
        </p:nvGrpSpPr>
        <p:grpSpPr bwMode="auto">
          <a:xfrm>
            <a:off x="395288" y="3429000"/>
            <a:ext cx="3671887" cy="2951163"/>
            <a:chOff x="249" y="2160"/>
            <a:chExt cx="2313" cy="1859"/>
          </a:xfrm>
        </p:grpSpPr>
        <p:sp>
          <p:nvSpPr>
            <p:cNvPr id="377865" name="Line 9"/>
            <p:cNvSpPr>
              <a:spLocks noChangeShapeType="1"/>
            </p:cNvSpPr>
            <p:nvPr/>
          </p:nvSpPr>
          <p:spPr bwMode="auto">
            <a:xfrm>
              <a:off x="1596" y="3334"/>
              <a:ext cx="23" cy="68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866" name="Freeform 10"/>
            <p:cNvSpPr>
              <a:spLocks/>
            </p:cNvSpPr>
            <p:nvPr/>
          </p:nvSpPr>
          <p:spPr bwMode="auto">
            <a:xfrm>
              <a:off x="1596" y="3775"/>
              <a:ext cx="651" cy="220"/>
            </a:xfrm>
            <a:custGeom>
              <a:avLst/>
              <a:gdLst>
                <a:gd name="T0" fmla="*/ 0 w 1416"/>
                <a:gd name="T1" fmla="*/ 324 h 324"/>
                <a:gd name="T2" fmla="*/ 120 w 1416"/>
                <a:gd name="T3" fmla="*/ 252 h 324"/>
                <a:gd name="T4" fmla="*/ 252 w 1416"/>
                <a:gd name="T5" fmla="*/ 156 h 324"/>
                <a:gd name="T6" fmla="*/ 264 w 1416"/>
                <a:gd name="T7" fmla="*/ 108 h 324"/>
                <a:gd name="T8" fmla="*/ 300 w 1416"/>
                <a:gd name="T9" fmla="*/ 84 h 324"/>
                <a:gd name="T10" fmla="*/ 372 w 1416"/>
                <a:gd name="T11" fmla="*/ 0 h 324"/>
                <a:gd name="T12" fmla="*/ 408 w 1416"/>
                <a:gd name="T13" fmla="*/ 240 h 324"/>
                <a:gd name="T14" fmla="*/ 456 w 1416"/>
                <a:gd name="T15" fmla="*/ 252 h 324"/>
                <a:gd name="T16" fmla="*/ 516 w 1416"/>
                <a:gd name="T17" fmla="*/ 192 h 324"/>
                <a:gd name="T18" fmla="*/ 540 w 1416"/>
                <a:gd name="T19" fmla="*/ 156 h 324"/>
                <a:gd name="T20" fmla="*/ 624 w 1416"/>
                <a:gd name="T21" fmla="*/ 96 h 324"/>
                <a:gd name="T22" fmla="*/ 636 w 1416"/>
                <a:gd name="T23" fmla="*/ 132 h 324"/>
                <a:gd name="T24" fmla="*/ 684 w 1416"/>
                <a:gd name="T25" fmla="*/ 144 h 324"/>
                <a:gd name="T26" fmla="*/ 720 w 1416"/>
                <a:gd name="T27" fmla="*/ 168 h 324"/>
                <a:gd name="T28" fmla="*/ 828 w 1416"/>
                <a:gd name="T29" fmla="*/ 192 h 324"/>
                <a:gd name="T30" fmla="*/ 888 w 1416"/>
                <a:gd name="T31" fmla="*/ 288 h 324"/>
                <a:gd name="T32" fmla="*/ 972 w 1416"/>
                <a:gd name="T33" fmla="*/ 300 h 324"/>
                <a:gd name="T34" fmla="*/ 1044 w 1416"/>
                <a:gd name="T35" fmla="*/ 276 h 324"/>
                <a:gd name="T36" fmla="*/ 1008 w 1416"/>
                <a:gd name="T37" fmla="*/ 192 h 324"/>
                <a:gd name="T38" fmla="*/ 900 w 1416"/>
                <a:gd name="T39" fmla="*/ 120 h 324"/>
                <a:gd name="T40" fmla="*/ 864 w 1416"/>
                <a:gd name="T41" fmla="*/ 108 h 324"/>
                <a:gd name="T42" fmla="*/ 996 w 1416"/>
                <a:gd name="T43" fmla="*/ 120 h 324"/>
                <a:gd name="T44" fmla="*/ 1200 w 1416"/>
                <a:gd name="T45" fmla="*/ 180 h 324"/>
                <a:gd name="T46" fmla="*/ 1416 w 1416"/>
                <a:gd name="T47" fmla="*/ 20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6" h="324">
                  <a:moveTo>
                    <a:pt x="0" y="324"/>
                  </a:moveTo>
                  <a:cubicBezTo>
                    <a:pt x="39" y="298"/>
                    <a:pt x="84" y="282"/>
                    <a:pt x="120" y="252"/>
                  </a:cubicBezTo>
                  <a:cubicBezTo>
                    <a:pt x="165" y="215"/>
                    <a:pt x="199" y="183"/>
                    <a:pt x="252" y="156"/>
                  </a:cubicBezTo>
                  <a:cubicBezTo>
                    <a:pt x="256" y="140"/>
                    <a:pt x="255" y="122"/>
                    <a:pt x="264" y="108"/>
                  </a:cubicBezTo>
                  <a:cubicBezTo>
                    <a:pt x="272" y="96"/>
                    <a:pt x="290" y="94"/>
                    <a:pt x="300" y="84"/>
                  </a:cubicBezTo>
                  <a:cubicBezTo>
                    <a:pt x="326" y="58"/>
                    <a:pt x="346" y="26"/>
                    <a:pt x="372" y="0"/>
                  </a:cubicBezTo>
                  <a:cubicBezTo>
                    <a:pt x="372" y="3"/>
                    <a:pt x="398" y="224"/>
                    <a:pt x="408" y="240"/>
                  </a:cubicBezTo>
                  <a:cubicBezTo>
                    <a:pt x="417" y="254"/>
                    <a:pt x="440" y="248"/>
                    <a:pt x="456" y="252"/>
                  </a:cubicBezTo>
                  <a:cubicBezTo>
                    <a:pt x="520" y="156"/>
                    <a:pt x="436" y="272"/>
                    <a:pt x="516" y="192"/>
                  </a:cubicBezTo>
                  <a:cubicBezTo>
                    <a:pt x="526" y="182"/>
                    <a:pt x="530" y="166"/>
                    <a:pt x="540" y="156"/>
                  </a:cubicBezTo>
                  <a:cubicBezTo>
                    <a:pt x="555" y="141"/>
                    <a:pt x="604" y="110"/>
                    <a:pt x="624" y="96"/>
                  </a:cubicBezTo>
                  <a:cubicBezTo>
                    <a:pt x="628" y="108"/>
                    <a:pt x="626" y="124"/>
                    <a:pt x="636" y="132"/>
                  </a:cubicBezTo>
                  <a:cubicBezTo>
                    <a:pt x="649" y="142"/>
                    <a:pt x="669" y="138"/>
                    <a:pt x="684" y="144"/>
                  </a:cubicBezTo>
                  <a:cubicBezTo>
                    <a:pt x="697" y="150"/>
                    <a:pt x="706" y="163"/>
                    <a:pt x="720" y="168"/>
                  </a:cubicBezTo>
                  <a:cubicBezTo>
                    <a:pt x="755" y="181"/>
                    <a:pt x="792" y="183"/>
                    <a:pt x="828" y="192"/>
                  </a:cubicBezTo>
                  <a:cubicBezTo>
                    <a:pt x="843" y="237"/>
                    <a:pt x="839" y="273"/>
                    <a:pt x="888" y="288"/>
                  </a:cubicBezTo>
                  <a:cubicBezTo>
                    <a:pt x="915" y="296"/>
                    <a:pt x="944" y="296"/>
                    <a:pt x="972" y="300"/>
                  </a:cubicBezTo>
                  <a:cubicBezTo>
                    <a:pt x="996" y="292"/>
                    <a:pt x="1020" y="284"/>
                    <a:pt x="1044" y="276"/>
                  </a:cubicBezTo>
                  <a:cubicBezTo>
                    <a:pt x="1065" y="269"/>
                    <a:pt x="1009" y="194"/>
                    <a:pt x="1008" y="192"/>
                  </a:cubicBezTo>
                  <a:cubicBezTo>
                    <a:pt x="979" y="158"/>
                    <a:pt x="939" y="140"/>
                    <a:pt x="900" y="120"/>
                  </a:cubicBezTo>
                  <a:cubicBezTo>
                    <a:pt x="889" y="114"/>
                    <a:pt x="851" y="108"/>
                    <a:pt x="864" y="108"/>
                  </a:cubicBezTo>
                  <a:cubicBezTo>
                    <a:pt x="908" y="108"/>
                    <a:pt x="952" y="116"/>
                    <a:pt x="996" y="120"/>
                  </a:cubicBezTo>
                  <a:cubicBezTo>
                    <a:pt x="1052" y="136"/>
                    <a:pt x="1142" y="174"/>
                    <a:pt x="1200" y="180"/>
                  </a:cubicBezTo>
                  <a:cubicBezTo>
                    <a:pt x="1272" y="188"/>
                    <a:pt x="1416" y="204"/>
                    <a:pt x="1416" y="204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481" y="2380"/>
              <a:ext cx="1859" cy="1516"/>
              <a:chOff x="-159" y="-108"/>
              <a:chExt cx="6033" cy="4590"/>
            </a:xfrm>
          </p:grpSpPr>
          <p:sp>
            <p:nvSpPr>
              <p:cNvPr id="377868" name="Oval 40"/>
              <p:cNvSpPr>
                <a:spLocks noChangeArrowheads="1"/>
              </p:cNvSpPr>
              <p:nvPr/>
            </p:nvSpPr>
            <p:spPr bwMode="auto">
              <a:xfrm>
                <a:off x="1746" y="981"/>
                <a:ext cx="1996" cy="1996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EF06A"/>
                  </a:gs>
                </a:gsLst>
                <a:path path="shape">
                  <a:fillToRect l="50000" t="50000" r="50000" b="50000"/>
                </a:path>
              </a:gradFill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ru-RU" altLang="ru-RU" sz="2400">
                  <a:latin typeface="Times New Roman" pitchFamily="18" charset="0"/>
                </a:endParaRPr>
              </a:p>
            </p:txBody>
          </p:sp>
          <p:grpSp>
            <p:nvGrpSpPr>
              <p:cNvPr id="377869" name="Group 41"/>
              <p:cNvGrpSpPr>
                <a:grpSpLocks/>
              </p:cNvGrpSpPr>
              <p:nvPr/>
            </p:nvGrpSpPr>
            <p:grpSpPr bwMode="auto">
              <a:xfrm>
                <a:off x="2109" y="1480"/>
                <a:ext cx="1267" cy="1150"/>
                <a:chOff x="1565" y="1071"/>
                <a:chExt cx="2449" cy="2223"/>
              </a:xfrm>
            </p:grpSpPr>
            <p:grpSp>
              <p:nvGrpSpPr>
                <p:cNvPr id="377870" name="Group 42"/>
                <p:cNvGrpSpPr>
                  <a:grpSpLocks/>
                </p:cNvGrpSpPr>
                <p:nvPr/>
              </p:nvGrpSpPr>
              <p:grpSpPr bwMode="auto">
                <a:xfrm>
                  <a:off x="3152" y="1071"/>
                  <a:ext cx="862" cy="771"/>
                  <a:chOff x="3016" y="1071"/>
                  <a:chExt cx="862" cy="771"/>
                </a:xfrm>
              </p:grpSpPr>
              <p:sp>
                <p:nvSpPr>
                  <p:cNvPr id="37787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1253"/>
                    <a:ext cx="499" cy="5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414"/>
                    <a:ext cx="230" cy="272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480"/>
                    <a:ext cx="115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4" name="Freeform 46"/>
                  <p:cNvSpPr>
                    <a:spLocks/>
                  </p:cNvSpPr>
                  <p:nvPr/>
                </p:nvSpPr>
                <p:spPr bwMode="auto">
                  <a:xfrm>
                    <a:off x="3016" y="1071"/>
                    <a:ext cx="544" cy="136"/>
                  </a:xfrm>
                  <a:custGeom>
                    <a:avLst/>
                    <a:gdLst>
                      <a:gd name="T0" fmla="*/ 0 w 544"/>
                      <a:gd name="T1" fmla="*/ 136 h 136"/>
                      <a:gd name="T2" fmla="*/ 272 w 544"/>
                      <a:gd name="T3" fmla="*/ 0 h 136"/>
                      <a:gd name="T4" fmla="*/ 544 w 544"/>
                      <a:gd name="T5" fmla="*/ 136 h 136"/>
                      <a:gd name="T6" fmla="*/ 0 60000 65536"/>
                      <a:gd name="T7" fmla="*/ 0 60000 65536"/>
                      <a:gd name="T8" fmla="*/ 0 60000 65536"/>
                      <a:gd name="T9" fmla="*/ 0 w 544"/>
                      <a:gd name="T10" fmla="*/ 0 h 136"/>
                      <a:gd name="T11" fmla="*/ 544 w 544"/>
                      <a:gd name="T12" fmla="*/ 136 h 1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4" h="136">
                        <a:moveTo>
                          <a:pt x="0" y="136"/>
                        </a:moveTo>
                        <a:cubicBezTo>
                          <a:pt x="90" y="68"/>
                          <a:pt x="181" y="0"/>
                          <a:pt x="272" y="0"/>
                        </a:cubicBezTo>
                        <a:cubicBezTo>
                          <a:pt x="363" y="0"/>
                          <a:pt x="499" y="113"/>
                          <a:pt x="544" y="13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5" name="Freeform 47"/>
                  <p:cNvSpPr>
                    <a:spLocks/>
                  </p:cNvSpPr>
                  <p:nvPr/>
                </p:nvSpPr>
                <p:spPr bwMode="auto">
                  <a:xfrm>
                    <a:off x="3470" y="1389"/>
                    <a:ext cx="226" cy="3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6" name="Freeform 48"/>
                  <p:cNvSpPr>
                    <a:spLocks/>
                  </p:cNvSpPr>
                  <p:nvPr/>
                </p:nvSpPr>
                <p:spPr bwMode="auto">
                  <a:xfrm>
                    <a:off x="3515" y="1474"/>
                    <a:ext cx="318" cy="44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7" name="Freeform 49"/>
                  <p:cNvSpPr>
                    <a:spLocks/>
                  </p:cNvSpPr>
                  <p:nvPr/>
                </p:nvSpPr>
                <p:spPr bwMode="auto">
                  <a:xfrm>
                    <a:off x="3515" y="1550"/>
                    <a:ext cx="363" cy="5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77878" name="Group 50"/>
                <p:cNvGrpSpPr>
                  <a:grpSpLocks/>
                </p:cNvGrpSpPr>
                <p:nvPr/>
              </p:nvGrpSpPr>
              <p:grpSpPr bwMode="auto">
                <a:xfrm flipH="1">
                  <a:off x="1565" y="1071"/>
                  <a:ext cx="862" cy="771"/>
                  <a:chOff x="3016" y="1071"/>
                  <a:chExt cx="862" cy="771"/>
                </a:xfrm>
              </p:grpSpPr>
              <p:sp>
                <p:nvSpPr>
                  <p:cNvPr id="377879" name="Oval 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6" y="1253"/>
                    <a:ext cx="499" cy="5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414"/>
                    <a:ext cx="230" cy="272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480"/>
                    <a:ext cx="115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2" name="Freeform 54"/>
                  <p:cNvSpPr>
                    <a:spLocks/>
                  </p:cNvSpPr>
                  <p:nvPr/>
                </p:nvSpPr>
                <p:spPr bwMode="auto">
                  <a:xfrm>
                    <a:off x="3016" y="1071"/>
                    <a:ext cx="544" cy="136"/>
                  </a:xfrm>
                  <a:custGeom>
                    <a:avLst/>
                    <a:gdLst>
                      <a:gd name="T0" fmla="*/ 0 w 544"/>
                      <a:gd name="T1" fmla="*/ 136 h 136"/>
                      <a:gd name="T2" fmla="*/ 272 w 544"/>
                      <a:gd name="T3" fmla="*/ 0 h 136"/>
                      <a:gd name="T4" fmla="*/ 544 w 544"/>
                      <a:gd name="T5" fmla="*/ 136 h 136"/>
                      <a:gd name="T6" fmla="*/ 0 60000 65536"/>
                      <a:gd name="T7" fmla="*/ 0 60000 65536"/>
                      <a:gd name="T8" fmla="*/ 0 60000 65536"/>
                      <a:gd name="T9" fmla="*/ 0 w 544"/>
                      <a:gd name="T10" fmla="*/ 0 h 136"/>
                      <a:gd name="T11" fmla="*/ 544 w 544"/>
                      <a:gd name="T12" fmla="*/ 136 h 1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4" h="136">
                        <a:moveTo>
                          <a:pt x="0" y="136"/>
                        </a:moveTo>
                        <a:cubicBezTo>
                          <a:pt x="90" y="68"/>
                          <a:pt x="181" y="0"/>
                          <a:pt x="272" y="0"/>
                        </a:cubicBezTo>
                        <a:cubicBezTo>
                          <a:pt x="363" y="0"/>
                          <a:pt x="499" y="113"/>
                          <a:pt x="544" y="13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3" name="Freeform 55"/>
                  <p:cNvSpPr>
                    <a:spLocks/>
                  </p:cNvSpPr>
                  <p:nvPr/>
                </p:nvSpPr>
                <p:spPr bwMode="auto">
                  <a:xfrm>
                    <a:off x="3470" y="1389"/>
                    <a:ext cx="226" cy="3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4" name="Freeform 56"/>
                  <p:cNvSpPr>
                    <a:spLocks/>
                  </p:cNvSpPr>
                  <p:nvPr/>
                </p:nvSpPr>
                <p:spPr bwMode="auto">
                  <a:xfrm>
                    <a:off x="3515" y="1474"/>
                    <a:ext cx="318" cy="44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5" name="Freeform 57"/>
                  <p:cNvSpPr>
                    <a:spLocks/>
                  </p:cNvSpPr>
                  <p:nvPr/>
                </p:nvSpPr>
                <p:spPr bwMode="auto">
                  <a:xfrm>
                    <a:off x="3515" y="1550"/>
                    <a:ext cx="363" cy="5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7886" name="Oval 58"/>
                <p:cNvSpPr>
                  <a:spLocks noChangeArrowheads="1"/>
                </p:cNvSpPr>
                <p:nvPr/>
              </p:nvSpPr>
              <p:spPr bwMode="auto">
                <a:xfrm>
                  <a:off x="2381" y="2160"/>
                  <a:ext cx="862" cy="272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ru-RU" alt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7" name="AutoShape 59"/>
                <p:cNvSpPr>
                  <a:spLocks noChangeArrowheads="1"/>
                </p:cNvSpPr>
                <p:nvPr/>
              </p:nvSpPr>
              <p:spPr bwMode="auto">
                <a:xfrm rot="-5400000">
                  <a:off x="2494" y="2274"/>
                  <a:ext cx="635" cy="1406"/>
                </a:xfrm>
                <a:prstGeom prst="moon">
                  <a:avLst>
                    <a:gd name="adj" fmla="val 27083"/>
                  </a:avLst>
                </a:prstGeom>
                <a:solidFill>
                  <a:srgbClr val="FF474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ru-RU" alt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8" name="AutoShape 60"/>
                <p:cNvSpPr>
                  <a:spLocks noChangeArrowheads="1"/>
                </p:cNvSpPr>
                <p:nvPr/>
              </p:nvSpPr>
              <p:spPr bwMode="auto">
                <a:xfrm rot="-3600000">
                  <a:off x="3445" y="2367"/>
                  <a:ext cx="185" cy="408"/>
                </a:xfrm>
                <a:prstGeom prst="moon">
                  <a:avLst>
                    <a:gd name="adj" fmla="val 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ru-RU" alt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9" name="AutoShape 61"/>
                <p:cNvSpPr>
                  <a:spLocks noChangeArrowheads="1"/>
                </p:cNvSpPr>
                <p:nvPr/>
              </p:nvSpPr>
              <p:spPr bwMode="auto">
                <a:xfrm rot="-7200000">
                  <a:off x="1993" y="2367"/>
                  <a:ext cx="185" cy="408"/>
                </a:xfrm>
                <a:prstGeom prst="moon">
                  <a:avLst>
                    <a:gd name="adj" fmla="val 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ru-RU" altLang="ru-RU" sz="240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377890" name="AutoShape 62"/>
              <p:cNvCxnSpPr>
                <a:cxnSpLocks noChangeShapeType="1"/>
                <a:stCxn id="377868" idx="3"/>
              </p:cNvCxnSpPr>
              <p:nvPr/>
            </p:nvCxnSpPr>
            <p:spPr bwMode="auto">
              <a:xfrm flipH="1">
                <a:off x="-159" y="2709"/>
                <a:ext cx="2197" cy="1404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1" name="AutoShape 63"/>
              <p:cNvCxnSpPr>
                <a:cxnSpLocks noChangeShapeType="1"/>
                <a:stCxn id="377868" idx="4"/>
              </p:cNvCxnSpPr>
              <p:nvPr/>
            </p:nvCxnSpPr>
            <p:spPr bwMode="auto">
              <a:xfrm>
                <a:off x="2744" y="3001"/>
                <a:ext cx="0" cy="1472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2" name="AutoShape 64"/>
              <p:cNvCxnSpPr>
                <a:cxnSpLocks noChangeShapeType="1"/>
                <a:stCxn id="377868" idx="5"/>
              </p:cNvCxnSpPr>
              <p:nvPr/>
            </p:nvCxnSpPr>
            <p:spPr bwMode="auto">
              <a:xfrm>
                <a:off x="3450" y="2709"/>
                <a:ext cx="2106" cy="1773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3" name="AutoShape 65"/>
              <p:cNvCxnSpPr>
                <a:cxnSpLocks noChangeShapeType="1"/>
                <a:stCxn id="377868" idx="6"/>
              </p:cNvCxnSpPr>
              <p:nvPr/>
            </p:nvCxnSpPr>
            <p:spPr bwMode="auto">
              <a:xfrm>
                <a:off x="3766" y="1979"/>
                <a:ext cx="2108" cy="45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4" name="AutoShape 66"/>
              <p:cNvCxnSpPr>
                <a:cxnSpLocks noChangeShapeType="1"/>
                <a:stCxn id="377868" idx="7"/>
              </p:cNvCxnSpPr>
              <p:nvPr/>
            </p:nvCxnSpPr>
            <p:spPr bwMode="auto">
              <a:xfrm flipV="1">
                <a:off x="3450" y="-40"/>
                <a:ext cx="2197" cy="1289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5" name="AutoShape 67"/>
              <p:cNvCxnSpPr>
                <a:cxnSpLocks noChangeShapeType="1"/>
                <a:stCxn id="377868" idx="0"/>
              </p:cNvCxnSpPr>
              <p:nvPr/>
            </p:nvCxnSpPr>
            <p:spPr bwMode="auto">
              <a:xfrm flipV="1">
                <a:off x="2744" y="-108"/>
                <a:ext cx="0" cy="1065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6" name="AutoShape 68"/>
              <p:cNvCxnSpPr>
                <a:cxnSpLocks noChangeShapeType="1"/>
                <a:stCxn id="377868" idx="1"/>
              </p:cNvCxnSpPr>
              <p:nvPr/>
            </p:nvCxnSpPr>
            <p:spPr bwMode="auto">
              <a:xfrm flipH="1" flipV="1">
                <a:off x="249" y="-58"/>
                <a:ext cx="1789" cy="1307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7897" name="AutoShape 69"/>
              <p:cNvCxnSpPr>
                <a:cxnSpLocks noChangeShapeType="1"/>
                <a:stCxn id="377868" idx="2"/>
              </p:cNvCxnSpPr>
              <p:nvPr/>
            </p:nvCxnSpPr>
            <p:spPr bwMode="auto">
              <a:xfrm flipH="1">
                <a:off x="-114" y="1979"/>
                <a:ext cx="1836" cy="0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7898" name="Line 42"/>
            <p:cNvSpPr>
              <a:spLocks noChangeShapeType="1"/>
            </p:cNvSpPr>
            <p:nvPr/>
          </p:nvSpPr>
          <p:spPr bwMode="auto">
            <a:xfrm>
              <a:off x="1620" y="2844"/>
              <a:ext cx="906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899" name="Line 43"/>
            <p:cNvSpPr>
              <a:spLocks noChangeShapeType="1"/>
            </p:cNvSpPr>
            <p:nvPr/>
          </p:nvSpPr>
          <p:spPr bwMode="auto">
            <a:xfrm>
              <a:off x="1689" y="3090"/>
              <a:ext cx="744" cy="51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0" name="Line 44"/>
            <p:cNvSpPr>
              <a:spLocks noChangeShapeType="1"/>
            </p:cNvSpPr>
            <p:nvPr/>
          </p:nvSpPr>
          <p:spPr bwMode="auto">
            <a:xfrm flipH="1">
              <a:off x="505" y="3383"/>
              <a:ext cx="859" cy="48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1" name="Line 45"/>
            <p:cNvSpPr>
              <a:spLocks noChangeShapeType="1"/>
            </p:cNvSpPr>
            <p:nvPr/>
          </p:nvSpPr>
          <p:spPr bwMode="auto">
            <a:xfrm flipH="1" flipV="1">
              <a:off x="295" y="3187"/>
              <a:ext cx="813" cy="12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2" name="Line 46"/>
            <p:cNvSpPr>
              <a:spLocks noChangeShapeType="1"/>
            </p:cNvSpPr>
            <p:nvPr/>
          </p:nvSpPr>
          <p:spPr bwMode="auto">
            <a:xfrm flipH="1" flipV="1">
              <a:off x="342" y="2747"/>
              <a:ext cx="743" cy="34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3" name="Line 47"/>
            <p:cNvSpPr>
              <a:spLocks noChangeShapeType="1"/>
            </p:cNvSpPr>
            <p:nvPr/>
          </p:nvSpPr>
          <p:spPr bwMode="auto">
            <a:xfrm flipH="1" flipV="1">
              <a:off x="1015" y="2209"/>
              <a:ext cx="140" cy="6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4" name="Line 48"/>
            <p:cNvSpPr>
              <a:spLocks noChangeShapeType="1"/>
            </p:cNvSpPr>
            <p:nvPr/>
          </p:nvSpPr>
          <p:spPr bwMode="auto">
            <a:xfrm flipV="1">
              <a:off x="1364" y="2160"/>
              <a:ext cx="511" cy="5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5" name="Freeform 49"/>
            <p:cNvSpPr>
              <a:spLocks/>
            </p:cNvSpPr>
            <p:nvPr/>
          </p:nvSpPr>
          <p:spPr bwMode="auto">
            <a:xfrm flipV="1">
              <a:off x="505" y="3872"/>
              <a:ext cx="882" cy="25"/>
            </a:xfrm>
            <a:custGeom>
              <a:avLst/>
              <a:gdLst>
                <a:gd name="T0" fmla="*/ 0 w 1656"/>
                <a:gd name="T1" fmla="*/ 145 h 355"/>
                <a:gd name="T2" fmla="*/ 144 w 1656"/>
                <a:gd name="T3" fmla="*/ 97 h 355"/>
                <a:gd name="T4" fmla="*/ 360 w 1656"/>
                <a:gd name="T5" fmla="*/ 49 h 355"/>
                <a:gd name="T6" fmla="*/ 492 w 1656"/>
                <a:gd name="T7" fmla="*/ 61 h 355"/>
                <a:gd name="T8" fmla="*/ 504 w 1656"/>
                <a:gd name="T9" fmla="*/ 157 h 355"/>
                <a:gd name="T10" fmla="*/ 636 w 1656"/>
                <a:gd name="T11" fmla="*/ 193 h 355"/>
                <a:gd name="T12" fmla="*/ 744 w 1656"/>
                <a:gd name="T13" fmla="*/ 169 h 355"/>
                <a:gd name="T14" fmla="*/ 780 w 1656"/>
                <a:gd name="T15" fmla="*/ 121 h 355"/>
                <a:gd name="T16" fmla="*/ 900 w 1656"/>
                <a:gd name="T17" fmla="*/ 61 h 355"/>
                <a:gd name="T18" fmla="*/ 936 w 1656"/>
                <a:gd name="T19" fmla="*/ 73 h 355"/>
                <a:gd name="T20" fmla="*/ 1008 w 1656"/>
                <a:gd name="T21" fmla="*/ 121 h 355"/>
                <a:gd name="T22" fmla="*/ 1056 w 1656"/>
                <a:gd name="T23" fmla="*/ 277 h 355"/>
                <a:gd name="T24" fmla="*/ 1104 w 1656"/>
                <a:gd name="T25" fmla="*/ 301 h 355"/>
                <a:gd name="T26" fmla="*/ 1224 w 1656"/>
                <a:gd name="T27" fmla="*/ 349 h 355"/>
                <a:gd name="T28" fmla="*/ 1308 w 1656"/>
                <a:gd name="T29" fmla="*/ 337 h 355"/>
                <a:gd name="T30" fmla="*/ 1368 w 1656"/>
                <a:gd name="T31" fmla="*/ 265 h 355"/>
                <a:gd name="T32" fmla="*/ 1416 w 1656"/>
                <a:gd name="T33" fmla="*/ 241 h 355"/>
                <a:gd name="T34" fmla="*/ 1428 w 1656"/>
                <a:gd name="T35" fmla="*/ 205 h 355"/>
                <a:gd name="T36" fmla="*/ 1464 w 1656"/>
                <a:gd name="T37" fmla="*/ 193 h 355"/>
                <a:gd name="T38" fmla="*/ 1476 w 1656"/>
                <a:gd name="T39" fmla="*/ 133 h 355"/>
                <a:gd name="T40" fmla="*/ 1560 w 1656"/>
                <a:gd name="T41" fmla="*/ 193 h 355"/>
                <a:gd name="T42" fmla="*/ 1656 w 1656"/>
                <a:gd name="T43" fmla="*/ 27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6" h="355">
                  <a:moveTo>
                    <a:pt x="0" y="145"/>
                  </a:moveTo>
                  <a:cubicBezTo>
                    <a:pt x="46" y="114"/>
                    <a:pt x="93" y="114"/>
                    <a:pt x="144" y="97"/>
                  </a:cubicBezTo>
                  <a:cubicBezTo>
                    <a:pt x="193" y="0"/>
                    <a:pt x="238" y="39"/>
                    <a:pt x="360" y="49"/>
                  </a:cubicBezTo>
                  <a:cubicBezTo>
                    <a:pt x="404" y="53"/>
                    <a:pt x="448" y="57"/>
                    <a:pt x="492" y="61"/>
                  </a:cubicBezTo>
                  <a:cubicBezTo>
                    <a:pt x="496" y="93"/>
                    <a:pt x="486" y="131"/>
                    <a:pt x="504" y="157"/>
                  </a:cubicBezTo>
                  <a:cubicBezTo>
                    <a:pt x="514" y="171"/>
                    <a:pt x="617" y="189"/>
                    <a:pt x="636" y="193"/>
                  </a:cubicBezTo>
                  <a:cubicBezTo>
                    <a:pt x="672" y="185"/>
                    <a:pt x="711" y="185"/>
                    <a:pt x="744" y="169"/>
                  </a:cubicBezTo>
                  <a:cubicBezTo>
                    <a:pt x="762" y="160"/>
                    <a:pt x="765" y="134"/>
                    <a:pt x="780" y="121"/>
                  </a:cubicBezTo>
                  <a:cubicBezTo>
                    <a:pt x="809" y="97"/>
                    <a:pt x="864" y="73"/>
                    <a:pt x="900" y="61"/>
                  </a:cubicBezTo>
                  <a:cubicBezTo>
                    <a:pt x="912" y="65"/>
                    <a:pt x="925" y="67"/>
                    <a:pt x="936" y="73"/>
                  </a:cubicBezTo>
                  <a:cubicBezTo>
                    <a:pt x="961" y="87"/>
                    <a:pt x="1008" y="121"/>
                    <a:pt x="1008" y="121"/>
                  </a:cubicBezTo>
                  <a:cubicBezTo>
                    <a:pt x="1025" y="173"/>
                    <a:pt x="1026" y="232"/>
                    <a:pt x="1056" y="277"/>
                  </a:cubicBezTo>
                  <a:cubicBezTo>
                    <a:pt x="1066" y="292"/>
                    <a:pt x="1089" y="292"/>
                    <a:pt x="1104" y="301"/>
                  </a:cubicBezTo>
                  <a:cubicBezTo>
                    <a:pt x="1190" y="355"/>
                    <a:pt x="1110" y="330"/>
                    <a:pt x="1224" y="349"/>
                  </a:cubicBezTo>
                  <a:cubicBezTo>
                    <a:pt x="1252" y="345"/>
                    <a:pt x="1281" y="345"/>
                    <a:pt x="1308" y="337"/>
                  </a:cubicBezTo>
                  <a:cubicBezTo>
                    <a:pt x="1367" y="319"/>
                    <a:pt x="1327" y="306"/>
                    <a:pt x="1368" y="265"/>
                  </a:cubicBezTo>
                  <a:cubicBezTo>
                    <a:pt x="1381" y="252"/>
                    <a:pt x="1400" y="249"/>
                    <a:pt x="1416" y="241"/>
                  </a:cubicBezTo>
                  <a:cubicBezTo>
                    <a:pt x="1420" y="229"/>
                    <a:pt x="1419" y="214"/>
                    <a:pt x="1428" y="205"/>
                  </a:cubicBezTo>
                  <a:cubicBezTo>
                    <a:pt x="1437" y="196"/>
                    <a:pt x="1457" y="204"/>
                    <a:pt x="1464" y="193"/>
                  </a:cubicBezTo>
                  <a:cubicBezTo>
                    <a:pt x="1475" y="176"/>
                    <a:pt x="1472" y="153"/>
                    <a:pt x="1476" y="133"/>
                  </a:cubicBezTo>
                  <a:cubicBezTo>
                    <a:pt x="1504" y="154"/>
                    <a:pt x="1537" y="167"/>
                    <a:pt x="1560" y="193"/>
                  </a:cubicBezTo>
                  <a:cubicBezTo>
                    <a:pt x="1604" y="244"/>
                    <a:pt x="1590" y="277"/>
                    <a:pt x="1656" y="27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6" name="Freeform 50"/>
            <p:cNvSpPr>
              <a:spLocks/>
            </p:cNvSpPr>
            <p:nvPr/>
          </p:nvSpPr>
          <p:spPr bwMode="auto">
            <a:xfrm>
              <a:off x="2293" y="3114"/>
              <a:ext cx="129" cy="479"/>
            </a:xfrm>
            <a:custGeom>
              <a:avLst/>
              <a:gdLst>
                <a:gd name="T0" fmla="*/ 103 w 252"/>
                <a:gd name="T1" fmla="*/ 0 h 888"/>
                <a:gd name="T2" fmla="*/ 7 w 252"/>
                <a:gd name="T3" fmla="*/ 120 h 888"/>
                <a:gd name="T4" fmla="*/ 19 w 252"/>
                <a:gd name="T5" fmla="*/ 216 h 888"/>
                <a:gd name="T6" fmla="*/ 187 w 252"/>
                <a:gd name="T7" fmla="*/ 300 h 888"/>
                <a:gd name="T8" fmla="*/ 211 w 252"/>
                <a:gd name="T9" fmla="*/ 348 h 888"/>
                <a:gd name="T10" fmla="*/ 91 w 252"/>
                <a:gd name="T11" fmla="*/ 408 h 888"/>
                <a:gd name="T12" fmla="*/ 19 w 252"/>
                <a:gd name="T13" fmla="*/ 552 h 888"/>
                <a:gd name="T14" fmla="*/ 43 w 252"/>
                <a:gd name="T15" fmla="*/ 612 h 888"/>
                <a:gd name="T16" fmla="*/ 55 w 252"/>
                <a:gd name="T17" fmla="*/ 648 h 888"/>
                <a:gd name="T18" fmla="*/ 211 w 252"/>
                <a:gd name="T19" fmla="*/ 696 h 888"/>
                <a:gd name="T20" fmla="*/ 103 w 252"/>
                <a:gd name="T21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888">
                  <a:moveTo>
                    <a:pt x="103" y="0"/>
                  </a:moveTo>
                  <a:cubicBezTo>
                    <a:pt x="66" y="55"/>
                    <a:pt x="63" y="78"/>
                    <a:pt x="7" y="120"/>
                  </a:cubicBezTo>
                  <a:cubicBezTo>
                    <a:pt x="11" y="152"/>
                    <a:pt x="0" y="190"/>
                    <a:pt x="19" y="216"/>
                  </a:cubicBezTo>
                  <a:cubicBezTo>
                    <a:pt x="19" y="216"/>
                    <a:pt x="165" y="293"/>
                    <a:pt x="187" y="300"/>
                  </a:cubicBezTo>
                  <a:cubicBezTo>
                    <a:pt x="195" y="316"/>
                    <a:pt x="211" y="330"/>
                    <a:pt x="211" y="348"/>
                  </a:cubicBezTo>
                  <a:cubicBezTo>
                    <a:pt x="211" y="420"/>
                    <a:pt x="135" y="402"/>
                    <a:pt x="91" y="408"/>
                  </a:cubicBezTo>
                  <a:cubicBezTo>
                    <a:pt x="62" y="451"/>
                    <a:pt x="36" y="502"/>
                    <a:pt x="19" y="552"/>
                  </a:cubicBezTo>
                  <a:cubicBezTo>
                    <a:pt x="27" y="572"/>
                    <a:pt x="35" y="592"/>
                    <a:pt x="43" y="612"/>
                  </a:cubicBezTo>
                  <a:cubicBezTo>
                    <a:pt x="47" y="624"/>
                    <a:pt x="46" y="639"/>
                    <a:pt x="55" y="648"/>
                  </a:cubicBezTo>
                  <a:cubicBezTo>
                    <a:pt x="93" y="686"/>
                    <a:pt x="163" y="680"/>
                    <a:pt x="211" y="696"/>
                  </a:cubicBezTo>
                  <a:cubicBezTo>
                    <a:pt x="252" y="818"/>
                    <a:pt x="224" y="888"/>
                    <a:pt x="103" y="888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7" name="Freeform 51"/>
            <p:cNvSpPr>
              <a:spLocks/>
            </p:cNvSpPr>
            <p:nvPr/>
          </p:nvSpPr>
          <p:spPr bwMode="auto">
            <a:xfrm>
              <a:off x="2177" y="2404"/>
              <a:ext cx="385" cy="447"/>
            </a:xfrm>
            <a:custGeom>
              <a:avLst/>
              <a:gdLst>
                <a:gd name="T0" fmla="*/ 100 w 752"/>
                <a:gd name="T1" fmla="*/ 0 h 828"/>
                <a:gd name="T2" fmla="*/ 412 w 752"/>
                <a:gd name="T3" fmla="*/ 12 h 828"/>
                <a:gd name="T4" fmla="*/ 448 w 752"/>
                <a:gd name="T5" fmla="*/ 36 h 828"/>
                <a:gd name="T6" fmla="*/ 364 w 752"/>
                <a:gd name="T7" fmla="*/ 96 h 828"/>
                <a:gd name="T8" fmla="*/ 148 w 752"/>
                <a:gd name="T9" fmla="*/ 216 h 828"/>
                <a:gd name="T10" fmla="*/ 28 w 752"/>
                <a:gd name="T11" fmla="*/ 240 h 828"/>
                <a:gd name="T12" fmla="*/ 172 w 752"/>
                <a:gd name="T13" fmla="*/ 336 h 828"/>
                <a:gd name="T14" fmla="*/ 544 w 752"/>
                <a:gd name="T15" fmla="*/ 348 h 828"/>
                <a:gd name="T16" fmla="*/ 400 w 752"/>
                <a:gd name="T17" fmla="*/ 420 h 828"/>
                <a:gd name="T18" fmla="*/ 364 w 752"/>
                <a:gd name="T19" fmla="*/ 456 h 828"/>
                <a:gd name="T20" fmla="*/ 316 w 752"/>
                <a:gd name="T21" fmla="*/ 480 h 828"/>
                <a:gd name="T22" fmla="*/ 160 w 752"/>
                <a:gd name="T23" fmla="*/ 576 h 828"/>
                <a:gd name="T24" fmla="*/ 124 w 752"/>
                <a:gd name="T25" fmla="*/ 612 h 828"/>
                <a:gd name="T26" fmla="*/ 160 w 752"/>
                <a:gd name="T27" fmla="*/ 636 h 828"/>
                <a:gd name="T28" fmla="*/ 256 w 752"/>
                <a:gd name="T29" fmla="*/ 684 h 828"/>
                <a:gd name="T30" fmla="*/ 556 w 752"/>
                <a:gd name="T31" fmla="*/ 696 h 828"/>
                <a:gd name="T32" fmla="*/ 736 w 752"/>
                <a:gd name="T33" fmla="*/ 720 h 828"/>
                <a:gd name="T34" fmla="*/ 688 w 752"/>
                <a:gd name="T35" fmla="*/ 732 h 828"/>
                <a:gd name="T36" fmla="*/ 436 w 752"/>
                <a:gd name="T37" fmla="*/ 744 h 828"/>
                <a:gd name="T38" fmla="*/ 448 w 752"/>
                <a:gd name="T39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2" h="828">
                  <a:moveTo>
                    <a:pt x="100" y="0"/>
                  </a:moveTo>
                  <a:cubicBezTo>
                    <a:pt x="204" y="4"/>
                    <a:pt x="308" y="1"/>
                    <a:pt x="412" y="12"/>
                  </a:cubicBezTo>
                  <a:cubicBezTo>
                    <a:pt x="426" y="13"/>
                    <a:pt x="443" y="23"/>
                    <a:pt x="448" y="36"/>
                  </a:cubicBezTo>
                  <a:cubicBezTo>
                    <a:pt x="467" y="84"/>
                    <a:pt x="370" y="93"/>
                    <a:pt x="364" y="96"/>
                  </a:cubicBezTo>
                  <a:cubicBezTo>
                    <a:pt x="291" y="140"/>
                    <a:pt x="226" y="177"/>
                    <a:pt x="148" y="216"/>
                  </a:cubicBezTo>
                  <a:cubicBezTo>
                    <a:pt x="112" y="234"/>
                    <a:pt x="28" y="240"/>
                    <a:pt x="28" y="240"/>
                  </a:cubicBezTo>
                  <a:cubicBezTo>
                    <a:pt x="0" y="323"/>
                    <a:pt x="110" y="333"/>
                    <a:pt x="172" y="336"/>
                  </a:cubicBezTo>
                  <a:cubicBezTo>
                    <a:pt x="296" y="343"/>
                    <a:pt x="420" y="344"/>
                    <a:pt x="544" y="348"/>
                  </a:cubicBezTo>
                  <a:cubicBezTo>
                    <a:pt x="496" y="372"/>
                    <a:pt x="448" y="396"/>
                    <a:pt x="400" y="420"/>
                  </a:cubicBezTo>
                  <a:cubicBezTo>
                    <a:pt x="385" y="428"/>
                    <a:pt x="378" y="446"/>
                    <a:pt x="364" y="456"/>
                  </a:cubicBezTo>
                  <a:cubicBezTo>
                    <a:pt x="349" y="466"/>
                    <a:pt x="331" y="471"/>
                    <a:pt x="316" y="480"/>
                  </a:cubicBezTo>
                  <a:cubicBezTo>
                    <a:pt x="263" y="513"/>
                    <a:pt x="221" y="556"/>
                    <a:pt x="160" y="576"/>
                  </a:cubicBezTo>
                  <a:cubicBezTo>
                    <a:pt x="148" y="588"/>
                    <a:pt x="124" y="595"/>
                    <a:pt x="124" y="612"/>
                  </a:cubicBezTo>
                  <a:cubicBezTo>
                    <a:pt x="124" y="626"/>
                    <a:pt x="147" y="629"/>
                    <a:pt x="160" y="636"/>
                  </a:cubicBezTo>
                  <a:cubicBezTo>
                    <a:pt x="191" y="653"/>
                    <a:pt x="224" y="668"/>
                    <a:pt x="256" y="684"/>
                  </a:cubicBezTo>
                  <a:cubicBezTo>
                    <a:pt x="346" y="729"/>
                    <a:pt x="456" y="692"/>
                    <a:pt x="556" y="696"/>
                  </a:cubicBezTo>
                  <a:cubicBezTo>
                    <a:pt x="616" y="704"/>
                    <a:pt x="678" y="704"/>
                    <a:pt x="736" y="720"/>
                  </a:cubicBezTo>
                  <a:cubicBezTo>
                    <a:pt x="752" y="724"/>
                    <a:pt x="704" y="731"/>
                    <a:pt x="688" y="732"/>
                  </a:cubicBezTo>
                  <a:cubicBezTo>
                    <a:pt x="604" y="739"/>
                    <a:pt x="520" y="740"/>
                    <a:pt x="436" y="744"/>
                  </a:cubicBezTo>
                  <a:cubicBezTo>
                    <a:pt x="453" y="795"/>
                    <a:pt x="448" y="767"/>
                    <a:pt x="448" y="828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8" name="Freeform 52"/>
            <p:cNvSpPr>
              <a:spLocks/>
            </p:cNvSpPr>
            <p:nvPr/>
          </p:nvSpPr>
          <p:spPr bwMode="auto">
            <a:xfrm>
              <a:off x="1387" y="2160"/>
              <a:ext cx="511" cy="226"/>
            </a:xfrm>
            <a:custGeom>
              <a:avLst/>
              <a:gdLst>
                <a:gd name="T0" fmla="*/ 0 w 1132"/>
                <a:gd name="T1" fmla="*/ 375 h 375"/>
                <a:gd name="T2" fmla="*/ 48 w 1132"/>
                <a:gd name="T3" fmla="*/ 291 h 375"/>
                <a:gd name="T4" fmla="*/ 60 w 1132"/>
                <a:gd name="T5" fmla="*/ 243 h 375"/>
                <a:gd name="T6" fmla="*/ 96 w 1132"/>
                <a:gd name="T7" fmla="*/ 219 h 375"/>
                <a:gd name="T8" fmla="*/ 192 w 1132"/>
                <a:gd name="T9" fmla="*/ 123 h 375"/>
                <a:gd name="T10" fmla="*/ 288 w 1132"/>
                <a:gd name="T11" fmla="*/ 243 h 375"/>
                <a:gd name="T12" fmla="*/ 300 w 1132"/>
                <a:gd name="T13" fmla="*/ 279 h 375"/>
                <a:gd name="T14" fmla="*/ 312 w 1132"/>
                <a:gd name="T15" fmla="*/ 219 h 375"/>
                <a:gd name="T16" fmla="*/ 336 w 1132"/>
                <a:gd name="T17" fmla="*/ 171 h 375"/>
                <a:gd name="T18" fmla="*/ 360 w 1132"/>
                <a:gd name="T19" fmla="*/ 87 h 375"/>
                <a:gd name="T20" fmla="*/ 384 w 1132"/>
                <a:gd name="T21" fmla="*/ 51 h 375"/>
                <a:gd name="T22" fmla="*/ 396 w 1132"/>
                <a:gd name="T23" fmla="*/ 15 h 375"/>
                <a:gd name="T24" fmla="*/ 444 w 1132"/>
                <a:gd name="T25" fmla="*/ 171 h 375"/>
                <a:gd name="T26" fmla="*/ 480 w 1132"/>
                <a:gd name="T27" fmla="*/ 195 h 375"/>
                <a:gd name="T28" fmla="*/ 612 w 1132"/>
                <a:gd name="T29" fmla="*/ 135 h 375"/>
                <a:gd name="T30" fmla="*/ 936 w 1132"/>
                <a:gd name="T31" fmla="*/ 87 h 375"/>
                <a:gd name="T32" fmla="*/ 1068 w 1132"/>
                <a:gd name="T33" fmla="*/ 15 h 375"/>
                <a:gd name="T34" fmla="*/ 1116 w 1132"/>
                <a:gd name="T35" fmla="*/ 3 h 375"/>
                <a:gd name="T36" fmla="*/ 1008 w 1132"/>
                <a:gd name="T37" fmla="*/ 27 h 375"/>
                <a:gd name="T38" fmla="*/ 972 w 1132"/>
                <a:gd name="T39" fmla="*/ 63 h 375"/>
                <a:gd name="T40" fmla="*/ 924 w 1132"/>
                <a:gd name="T41" fmla="*/ 87 h 375"/>
                <a:gd name="T42" fmla="*/ 876 w 1132"/>
                <a:gd name="T43" fmla="*/ 12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2" h="375">
                  <a:moveTo>
                    <a:pt x="0" y="375"/>
                  </a:moveTo>
                  <a:cubicBezTo>
                    <a:pt x="14" y="346"/>
                    <a:pt x="35" y="321"/>
                    <a:pt x="48" y="291"/>
                  </a:cubicBezTo>
                  <a:cubicBezTo>
                    <a:pt x="54" y="276"/>
                    <a:pt x="51" y="257"/>
                    <a:pt x="60" y="243"/>
                  </a:cubicBezTo>
                  <a:cubicBezTo>
                    <a:pt x="68" y="231"/>
                    <a:pt x="86" y="229"/>
                    <a:pt x="96" y="219"/>
                  </a:cubicBezTo>
                  <a:cubicBezTo>
                    <a:pt x="142" y="173"/>
                    <a:pt x="128" y="144"/>
                    <a:pt x="192" y="123"/>
                  </a:cubicBezTo>
                  <a:cubicBezTo>
                    <a:pt x="239" y="154"/>
                    <a:pt x="254" y="198"/>
                    <a:pt x="288" y="243"/>
                  </a:cubicBezTo>
                  <a:cubicBezTo>
                    <a:pt x="292" y="255"/>
                    <a:pt x="291" y="288"/>
                    <a:pt x="300" y="279"/>
                  </a:cubicBezTo>
                  <a:cubicBezTo>
                    <a:pt x="314" y="265"/>
                    <a:pt x="306" y="238"/>
                    <a:pt x="312" y="219"/>
                  </a:cubicBezTo>
                  <a:cubicBezTo>
                    <a:pt x="318" y="202"/>
                    <a:pt x="329" y="187"/>
                    <a:pt x="336" y="171"/>
                  </a:cubicBezTo>
                  <a:cubicBezTo>
                    <a:pt x="346" y="147"/>
                    <a:pt x="350" y="110"/>
                    <a:pt x="360" y="87"/>
                  </a:cubicBezTo>
                  <a:cubicBezTo>
                    <a:pt x="366" y="74"/>
                    <a:pt x="378" y="64"/>
                    <a:pt x="384" y="51"/>
                  </a:cubicBezTo>
                  <a:cubicBezTo>
                    <a:pt x="390" y="40"/>
                    <a:pt x="392" y="27"/>
                    <a:pt x="396" y="15"/>
                  </a:cubicBezTo>
                  <a:cubicBezTo>
                    <a:pt x="482" y="44"/>
                    <a:pt x="454" y="91"/>
                    <a:pt x="444" y="171"/>
                  </a:cubicBezTo>
                  <a:cubicBezTo>
                    <a:pt x="456" y="179"/>
                    <a:pt x="466" y="193"/>
                    <a:pt x="480" y="195"/>
                  </a:cubicBezTo>
                  <a:cubicBezTo>
                    <a:pt x="580" y="208"/>
                    <a:pt x="506" y="152"/>
                    <a:pt x="612" y="135"/>
                  </a:cubicBezTo>
                  <a:cubicBezTo>
                    <a:pt x="872" y="94"/>
                    <a:pt x="764" y="109"/>
                    <a:pt x="936" y="87"/>
                  </a:cubicBezTo>
                  <a:cubicBezTo>
                    <a:pt x="1119" y="26"/>
                    <a:pt x="901" y="108"/>
                    <a:pt x="1068" y="15"/>
                  </a:cubicBezTo>
                  <a:cubicBezTo>
                    <a:pt x="1082" y="7"/>
                    <a:pt x="1132" y="0"/>
                    <a:pt x="1116" y="3"/>
                  </a:cubicBezTo>
                  <a:cubicBezTo>
                    <a:pt x="1080" y="10"/>
                    <a:pt x="1044" y="19"/>
                    <a:pt x="1008" y="27"/>
                  </a:cubicBezTo>
                  <a:cubicBezTo>
                    <a:pt x="996" y="39"/>
                    <a:pt x="986" y="53"/>
                    <a:pt x="972" y="63"/>
                  </a:cubicBezTo>
                  <a:cubicBezTo>
                    <a:pt x="957" y="73"/>
                    <a:pt x="938" y="76"/>
                    <a:pt x="924" y="87"/>
                  </a:cubicBezTo>
                  <a:cubicBezTo>
                    <a:pt x="873" y="130"/>
                    <a:pt x="927" y="123"/>
                    <a:pt x="876" y="123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09" name="Freeform 53"/>
            <p:cNvSpPr>
              <a:spLocks/>
            </p:cNvSpPr>
            <p:nvPr/>
          </p:nvSpPr>
          <p:spPr bwMode="auto">
            <a:xfrm>
              <a:off x="620" y="2160"/>
              <a:ext cx="431" cy="234"/>
            </a:xfrm>
            <a:custGeom>
              <a:avLst/>
              <a:gdLst>
                <a:gd name="T0" fmla="*/ 0 w 840"/>
                <a:gd name="T1" fmla="*/ 433 h 433"/>
                <a:gd name="T2" fmla="*/ 192 w 840"/>
                <a:gd name="T3" fmla="*/ 289 h 433"/>
                <a:gd name="T4" fmla="*/ 264 w 840"/>
                <a:gd name="T5" fmla="*/ 217 h 433"/>
                <a:gd name="T6" fmla="*/ 348 w 840"/>
                <a:gd name="T7" fmla="*/ 97 h 433"/>
                <a:gd name="T8" fmla="*/ 372 w 840"/>
                <a:gd name="T9" fmla="*/ 49 h 433"/>
                <a:gd name="T10" fmla="*/ 420 w 840"/>
                <a:gd name="T11" fmla="*/ 25 h 433"/>
                <a:gd name="T12" fmla="*/ 456 w 840"/>
                <a:gd name="T13" fmla="*/ 349 h 433"/>
                <a:gd name="T14" fmla="*/ 588 w 840"/>
                <a:gd name="T15" fmla="*/ 217 h 433"/>
                <a:gd name="T16" fmla="*/ 720 w 840"/>
                <a:gd name="T17" fmla="*/ 133 h 433"/>
                <a:gd name="T18" fmla="*/ 768 w 840"/>
                <a:gd name="T19" fmla="*/ 61 h 433"/>
                <a:gd name="T20" fmla="*/ 756 w 840"/>
                <a:gd name="T21" fmla="*/ 37 h 433"/>
                <a:gd name="T22" fmla="*/ 804 w 840"/>
                <a:gd name="T23" fmla="*/ 169 h 433"/>
                <a:gd name="T24" fmla="*/ 840 w 840"/>
                <a:gd name="T25" fmla="*/ 21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433">
                  <a:moveTo>
                    <a:pt x="0" y="433"/>
                  </a:moveTo>
                  <a:cubicBezTo>
                    <a:pt x="68" y="388"/>
                    <a:pt x="120" y="325"/>
                    <a:pt x="192" y="289"/>
                  </a:cubicBezTo>
                  <a:cubicBezTo>
                    <a:pt x="249" y="204"/>
                    <a:pt x="175" y="306"/>
                    <a:pt x="264" y="217"/>
                  </a:cubicBezTo>
                  <a:cubicBezTo>
                    <a:pt x="279" y="202"/>
                    <a:pt x="344" y="105"/>
                    <a:pt x="348" y="97"/>
                  </a:cubicBezTo>
                  <a:cubicBezTo>
                    <a:pt x="356" y="81"/>
                    <a:pt x="359" y="62"/>
                    <a:pt x="372" y="49"/>
                  </a:cubicBezTo>
                  <a:cubicBezTo>
                    <a:pt x="385" y="36"/>
                    <a:pt x="404" y="33"/>
                    <a:pt x="420" y="25"/>
                  </a:cubicBezTo>
                  <a:cubicBezTo>
                    <a:pt x="435" y="144"/>
                    <a:pt x="448" y="219"/>
                    <a:pt x="456" y="349"/>
                  </a:cubicBezTo>
                  <a:cubicBezTo>
                    <a:pt x="542" y="234"/>
                    <a:pt x="494" y="274"/>
                    <a:pt x="588" y="217"/>
                  </a:cubicBezTo>
                  <a:cubicBezTo>
                    <a:pt x="625" y="161"/>
                    <a:pt x="654" y="146"/>
                    <a:pt x="720" y="133"/>
                  </a:cubicBezTo>
                  <a:cubicBezTo>
                    <a:pt x="777" y="76"/>
                    <a:pt x="742" y="122"/>
                    <a:pt x="768" y="61"/>
                  </a:cubicBezTo>
                  <a:cubicBezTo>
                    <a:pt x="792" y="4"/>
                    <a:pt x="812" y="0"/>
                    <a:pt x="756" y="37"/>
                  </a:cubicBezTo>
                  <a:cubicBezTo>
                    <a:pt x="772" y="94"/>
                    <a:pt x="775" y="122"/>
                    <a:pt x="804" y="169"/>
                  </a:cubicBezTo>
                  <a:cubicBezTo>
                    <a:pt x="815" y="186"/>
                    <a:pt x="840" y="217"/>
                    <a:pt x="840" y="21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10" name="Freeform 54"/>
            <p:cNvSpPr>
              <a:spLocks/>
            </p:cNvSpPr>
            <p:nvPr/>
          </p:nvSpPr>
          <p:spPr bwMode="auto">
            <a:xfrm>
              <a:off x="342" y="2747"/>
              <a:ext cx="296" cy="324"/>
            </a:xfrm>
            <a:custGeom>
              <a:avLst/>
              <a:gdLst>
                <a:gd name="T0" fmla="*/ 96 w 624"/>
                <a:gd name="T1" fmla="*/ 5 h 509"/>
                <a:gd name="T2" fmla="*/ 12 w 624"/>
                <a:gd name="T3" fmla="*/ 17 h 509"/>
                <a:gd name="T4" fmla="*/ 48 w 624"/>
                <a:gd name="T5" fmla="*/ 41 h 509"/>
                <a:gd name="T6" fmla="*/ 60 w 624"/>
                <a:gd name="T7" fmla="*/ 77 h 509"/>
                <a:gd name="T8" fmla="*/ 108 w 624"/>
                <a:gd name="T9" fmla="*/ 101 h 509"/>
                <a:gd name="T10" fmla="*/ 168 w 624"/>
                <a:gd name="T11" fmla="*/ 137 h 509"/>
                <a:gd name="T12" fmla="*/ 240 w 624"/>
                <a:gd name="T13" fmla="*/ 161 h 509"/>
                <a:gd name="T14" fmla="*/ 372 w 624"/>
                <a:gd name="T15" fmla="*/ 221 h 509"/>
                <a:gd name="T16" fmla="*/ 168 w 624"/>
                <a:gd name="T17" fmla="*/ 281 h 509"/>
                <a:gd name="T18" fmla="*/ 12 w 624"/>
                <a:gd name="T19" fmla="*/ 329 h 509"/>
                <a:gd name="T20" fmla="*/ 156 w 624"/>
                <a:gd name="T21" fmla="*/ 365 h 509"/>
                <a:gd name="T22" fmla="*/ 108 w 624"/>
                <a:gd name="T23" fmla="*/ 449 h 509"/>
                <a:gd name="T24" fmla="*/ 132 w 624"/>
                <a:gd name="T25" fmla="*/ 509 h 509"/>
                <a:gd name="T26" fmla="*/ 588 w 624"/>
                <a:gd name="T27" fmla="*/ 497 h 509"/>
                <a:gd name="T28" fmla="*/ 624 w 624"/>
                <a:gd name="T29" fmla="*/ 47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509">
                  <a:moveTo>
                    <a:pt x="96" y="5"/>
                  </a:moveTo>
                  <a:cubicBezTo>
                    <a:pt x="68" y="9"/>
                    <a:pt x="35" y="0"/>
                    <a:pt x="12" y="17"/>
                  </a:cubicBezTo>
                  <a:cubicBezTo>
                    <a:pt x="0" y="26"/>
                    <a:pt x="39" y="30"/>
                    <a:pt x="48" y="41"/>
                  </a:cubicBezTo>
                  <a:cubicBezTo>
                    <a:pt x="56" y="51"/>
                    <a:pt x="51" y="68"/>
                    <a:pt x="60" y="77"/>
                  </a:cubicBezTo>
                  <a:cubicBezTo>
                    <a:pt x="73" y="90"/>
                    <a:pt x="92" y="92"/>
                    <a:pt x="108" y="101"/>
                  </a:cubicBezTo>
                  <a:cubicBezTo>
                    <a:pt x="128" y="112"/>
                    <a:pt x="147" y="127"/>
                    <a:pt x="168" y="137"/>
                  </a:cubicBezTo>
                  <a:cubicBezTo>
                    <a:pt x="191" y="147"/>
                    <a:pt x="240" y="161"/>
                    <a:pt x="240" y="161"/>
                  </a:cubicBezTo>
                  <a:cubicBezTo>
                    <a:pt x="287" y="196"/>
                    <a:pt x="318" y="203"/>
                    <a:pt x="372" y="221"/>
                  </a:cubicBezTo>
                  <a:cubicBezTo>
                    <a:pt x="320" y="325"/>
                    <a:pt x="369" y="262"/>
                    <a:pt x="168" y="281"/>
                  </a:cubicBezTo>
                  <a:cubicBezTo>
                    <a:pt x="106" y="287"/>
                    <a:pt x="66" y="302"/>
                    <a:pt x="12" y="329"/>
                  </a:cubicBezTo>
                  <a:cubicBezTo>
                    <a:pt x="66" y="342"/>
                    <a:pt x="301" y="329"/>
                    <a:pt x="156" y="365"/>
                  </a:cubicBezTo>
                  <a:cubicBezTo>
                    <a:pt x="147" y="379"/>
                    <a:pt x="108" y="434"/>
                    <a:pt x="108" y="449"/>
                  </a:cubicBezTo>
                  <a:cubicBezTo>
                    <a:pt x="108" y="471"/>
                    <a:pt x="124" y="489"/>
                    <a:pt x="132" y="509"/>
                  </a:cubicBezTo>
                  <a:cubicBezTo>
                    <a:pt x="284" y="505"/>
                    <a:pt x="436" y="508"/>
                    <a:pt x="588" y="497"/>
                  </a:cubicBezTo>
                  <a:cubicBezTo>
                    <a:pt x="602" y="496"/>
                    <a:pt x="624" y="473"/>
                    <a:pt x="624" y="473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11" name="Freeform 55"/>
            <p:cNvSpPr>
              <a:spLocks/>
            </p:cNvSpPr>
            <p:nvPr/>
          </p:nvSpPr>
          <p:spPr bwMode="auto">
            <a:xfrm>
              <a:off x="249" y="3187"/>
              <a:ext cx="307" cy="611"/>
            </a:xfrm>
            <a:custGeom>
              <a:avLst/>
              <a:gdLst>
                <a:gd name="T0" fmla="*/ 300 w 599"/>
                <a:gd name="T1" fmla="*/ 0 h 1262"/>
                <a:gd name="T2" fmla="*/ 84 w 599"/>
                <a:gd name="T3" fmla="*/ 36 h 1262"/>
                <a:gd name="T4" fmla="*/ 72 w 599"/>
                <a:gd name="T5" fmla="*/ 192 h 1262"/>
                <a:gd name="T6" fmla="*/ 372 w 599"/>
                <a:gd name="T7" fmla="*/ 204 h 1262"/>
                <a:gd name="T8" fmla="*/ 540 w 599"/>
                <a:gd name="T9" fmla="*/ 276 h 1262"/>
                <a:gd name="T10" fmla="*/ 504 w 599"/>
                <a:gd name="T11" fmla="*/ 468 h 1262"/>
                <a:gd name="T12" fmla="*/ 336 w 599"/>
                <a:gd name="T13" fmla="*/ 480 h 1262"/>
                <a:gd name="T14" fmla="*/ 252 w 599"/>
                <a:gd name="T15" fmla="*/ 516 h 1262"/>
                <a:gd name="T16" fmla="*/ 216 w 599"/>
                <a:gd name="T17" fmla="*/ 540 h 1262"/>
                <a:gd name="T18" fmla="*/ 96 w 599"/>
                <a:gd name="T19" fmla="*/ 564 h 1262"/>
                <a:gd name="T20" fmla="*/ 0 w 599"/>
                <a:gd name="T21" fmla="*/ 636 h 1262"/>
                <a:gd name="T22" fmla="*/ 120 w 599"/>
                <a:gd name="T23" fmla="*/ 732 h 1262"/>
                <a:gd name="T24" fmla="*/ 156 w 599"/>
                <a:gd name="T25" fmla="*/ 744 h 1262"/>
                <a:gd name="T26" fmla="*/ 468 w 599"/>
                <a:gd name="T27" fmla="*/ 756 h 1262"/>
                <a:gd name="T28" fmla="*/ 384 w 599"/>
                <a:gd name="T29" fmla="*/ 780 h 1262"/>
                <a:gd name="T30" fmla="*/ 360 w 599"/>
                <a:gd name="T31" fmla="*/ 816 h 1262"/>
                <a:gd name="T32" fmla="*/ 228 w 599"/>
                <a:gd name="T33" fmla="*/ 888 h 1262"/>
                <a:gd name="T34" fmla="*/ 120 w 599"/>
                <a:gd name="T35" fmla="*/ 1044 h 1262"/>
                <a:gd name="T36" fmla="*/ 84 w 599"/>
                <a:gd name="T37" fmla="*/ 1152 h 1262"/>
                <a:gd name="T38" fmla="*/ 72 w 599"/>
                <a:gd name="T39" fmla="*/ 1188 h 1262"/>
                <a:gd name="T40" fmla="*/ 84 w 599"/>
                <a:gd name="T41" fmla="*/ 1248 h 1262"/>
                <a:gd name="T42" fmla="*/ 144 w 599"/>
                <a:gd name="T43" fmla="*/ 1260 h 1262"/>
                <a:gd name="T44" fmla="*/ 360 w 599"/>
                <a:gd name="T45" fmla="*/ 1236 h 1262"/>
                <a:gd name="T46" fmla="*/ 528 w 599"/>
                <a:gd name="T47" fmla="*/ 1188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9" h="1262">
                  <a:moveTo>
                    <a:pt x="300" y="0"/>
                  </a:moveTo>
                  <a:cubicBezTo>
                    <a:pt x="228" y="18"/>
                    <a:pt x="156" y="18"/>
                    <a:pt x="84" y="36"/>
                  </a:cubicBezTo>
                  <a:cubicBezTo>
                    <a:pt x="77" y="58"/>
                    <a:pt x="31" y="181"/>
                    <a:pt x="72" y="192"/>
                  </a:cubicBezTo>
                  <a:cubicBezTo>
                    <a:pt x="169" y="218"/>
                    <a:pt x="272" y="200"/>
                    <a:pt x="372" y="204"/>
                  </a:cubicBezTo>
                  <a:cubicBezTo>
                    <a:pt x="432" y="224"/>
                    <a:pt x="487" y="241"/>
                    <a:pt x="540" y="276"/>
                  </a:cubicBezTo>
                  <a:cubicBezTo>
                    <a:pt x="574" y="328"/>
                    <a:pt x="599" y="451"/>
                    <a:pt x="504" y="468"/>
                  </a:cubicBezTo>
                  <a:cubicBezTo>
                    <a:pt x="449" y="478"/>
                    <a:pt x="392" y="476"/>
                    <a:pt x="336" y="480"/>
                  </a:cubicBezTo>
                  <a:cubicBezTo>
                    <a:pt x="246" y="540"/>
                    <a:pt x="360" y="470"/>
                    <a:pt x="252" y="516"/>
                  </a:cubicBezTo>
                  <a:cubicBezTo>
                    <a:pt x="239" y="522"/>
                    <a:pt x="229" y="534"/>
                    <a:pt x="216" y="540"/>
                  </a:cubicBezTo>
                  <a:cubicBezTo>
                    <a:pt x="193" y="550"/>
                    <a:pt x="112" y="561"/>
                    <a:pt x="96" y="564"/>
                  </a:cubicBezTo>
                  <a:cubicBezTo>
                    <a:pt x="49" y="595"/>
                    <a:pt x="32" y="588"/>
                    <a:pt x="0" y="636"/>
                  </a:cubicBezTo>
                  <a:cubicBezTo>
                    <a:pt x="20" y="716"/>
                    <a:pt x="40" y="705"/>
                    <a:pt x="120" y="732"/>
                  </a:cubicBezTo>
                  <a:cubicBezTo>
                    <a:pt x="132" y="736"/>
                    <a:pt x="156" y="744"/>
                    <a:pt x="156" y="744"/>
                  </a:cubicBezTo>
                  <a:cubicBezTo>
                    <a:pt x="244" y="700"/>
                    <a:pt x="376" y="746"/>
                    <a:pt x="468" y="756"/>
                  </a:cubicBezTo>
                  <a:cubicBezTo>
                    <a:pt x="440" y="765"/>
                    <a:pt x="408" y="764"/>
                    <a:pt x="384" y="780"/>
                  </a:cubicBezTo>
                  <a:cubicBezTo>
                    <a:pt x="372" y="788"/>
                    <a:pt x="372" y="808"/>
                    <a:pt x="360" y="816"/>
                  </a:cubicBezTo>
                  <a:cubicBezTo>
                    <a:pt x="319" y="845"/>
                    <a:pt x="270" y="860"/>
                    <a:pt x="228" y="888"/>
                  </a:cubicBezTo>
                  <a:cubicBezTo>
                    <a:pt x="197" y="934"/>
                    <a:pt x="143" y="993"/>
                    <a:pt x="120" y="1044"/>
                  </a:cubicBezTo>
                  <a:cubicBezTo>
                    <a:pt x="105" y="1079"/>
                    <a:pt x="96" y="1116"/>
                    <a:pt x="84" y="1152"/>
                  </a:cubicBezTo>
                  <a:cubicBezTo>
                    <a:pt x="80" y="1164"/>
                    <a:pt x="72" y="1188"/>
                    <a:pt x="72" y="1188"/>
                  </a:cubicBezTo>
                  <a:cubicBezTo>
                    <a:pt x="76" y="1208"/>
                    <a:pt x="70" y="1234"/>
                    <a:pt x="84" y="1248"/>
                  </a:cubicBezTo>
                  <a:cubicBezTo>
                    <a:pt x="98" y="1262"/>
                    <a:pt x="124" y="1261"/>
                    <a:pt x="144" y="1260"/>
                  </a:cubicBezTo>
                  <a:cubicBezTo>
                    <a:pt x="216" y="1257"/>
                    <a:pt x="288" y="1244"/>
                    <a:pt x="360" y="1236"/>
                  </a:cubicBezTo>
                  <a:cubicBezTo>
                    <a:pt x="411" y="1202"/>
                    <a:pt x="466" y="1188"/>
                    <a:pt x="528" y="1188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12" name="Arc 56"/>
            <p:cNvSpPr>
              <a:spLocks/>
            </p:cNvSpPr>
            <p:nvPr/>
          </p:nvSpPr>
          <p:spPr bwMode="auto">
            <a:xfrm>
              <a:off x="1875" y="2674"/>
              <a:ext cx="70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0953"/>
                <a:gd name="T2" fmla="*/ 9592 w 21600"/>
                <a:gd name="T3" fmla="*/ 40953 h 40953"/>
                <a:gd name="T4" fmla="*/ 0 w 21600"/>
                <a:gd name="T5" fmla="*/ 21600 h 40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808"/>
                    <a:pt x="16947" y="37307"/>
                    <a:pt x="9592" y="40953"/>
                  </a:cubicBezTo>
                </a:path>
                <a:path w="21600" h="409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808"/>
                    <a:pt x="16947" y="37307"/>
                    <a:pt x="9592" y="409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3" name="Arc 57"/>
            <p:cNvSpPr>
              <a:spLocks/>
            </p:cNvSpPr>
            <p:nvPr/>
          </p:nvSpPr>
          <p:spPr bwMode="auto">
            <a:xfrm>
              <a:off x="1938" y="3090"/>
              <a:ext cx="76" cy="154"/>
            </a:xfrm>
            <a:custGeom>
              <a:avLst/>
              <a:gdLst>
                <a:gd name="G0" fmla="+- 2292 0 0"/>
                <a:gd name="G1" fmla="+- 21600 0 0"/>
                <a:gd name="G2" fmla="+- 21600 0 0"/>
                <a:gd name="T0" fmla="*/ 2292 w 23892"/>
                <a:gd name="T1" fmla="*/ 0 h 43200"/>
                <a:gd name="T2" fmla="*/ 0 w 23892"/>
                <a:gd name="T3" fmla="*/ 43078 h 43200"/>
                <a:gd name="T4" fmla="*/ 2292 w 238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92" h="43200" fill="none" extrusionOk="0">
                  <a:moveTo>
                    <a:pt x="2291" y="0"/>
                  </a:moveTo>
                  <a:cubicBezTo>
                    <a:pt x="14221" y="0"/>
                    <a:pt x="23892" y="9670"/>
                    <a:pt x="23892" y="21600"/>
                  </a:cubicBezTo>
                  <a:cubicBezTo>
                    <a:pt x="23892" y="33529"/>
                    <a:pt x="14221" y="43200"/>
                    <a:pt x="2292" y="43200"/>
                  </a:cubicBezTo>
                  <a:cubicBezTo>
                    <a:pt x="1526" y="43200"/>
                    <a:pt x="761" y="43159"/>
                    <a:pt x="-1" y="43078"/>
                  </a:cubicBezTo>
                </a:path>
                <a:path w="23892" h="43200" stroke="0" extrusionOk="0">
                  <a:moveTo>
                    <a:pt x="2291" y="0"/>
                  </a:moveTo>
                  <a:cubicBezTo>
                    <a:pt x="14221" y="0"/>
                    <a:pt x="23892" y="9670"/>
                    <a:pt x="23892" y="21600"/>
                  </a:cubicBezTo>
                  <a:cubicBezTo>
                    <a:pt x="23892" y="33529"/>
                    <a:pt x="14221" y="43200"/>
                    <a:pt x="2292" y="43200"/>
                  </a:cubicBezTo>
                  <a:cubicBezTo>
                    <a:pt x="1526" y="43200"/>
                    <a:pt x="761" y="43159"/>
                    <a:pt x="-1" y="43078"/>
                  </a:cubicBezTo>
                  <a:lnTo>
                    <a:pt x="2292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4" name="Arc 58"/>
            <p:cNvSpPr>
              <a:spLocks/>
            </p:cNvSpPr>
            <p:nvPr/>
          </p:nvSpPr>
          <p:spPr bwMode="auto">
            <a:xfrm rot="3130412">
              <a:off x="1674" y="3451"/>
              <a:ext cx="86" cy="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774"/>
                <a:gd name="T2" fmla="*/ 7719 w 21600"/>
                <a:gd name="T3" fmla="*/ 41774 h 41774"/>
                <a:gd name="T4" fmla="*/ 0 w 21600"/>
                <a:gd name="T5" fmla="*/ 21600 h 4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77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</a:path>
                <a:path w="21600" h="4177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5" name="Arc 59"/>
            <p:cNvSpPr>
              <a:spLocks/>
            </p:cNvSpPr>
            <p:nvPr/>
          </p:nvSpPr>
          <p:spPr bwMode="auto">
            <a:xfrm rot="38250029">
              <a:off x="1404" y="2480"/>
              <a:ext cx="70" cy="113"/>
            </a:xfrm>
            <a:custGeom>
              <a:avLst/>
              <a:gdLst>
                <a:gd name="G0" fmla="+- 2173 0 0"/>
                <a:gd name="G1" fmla="+- 21600 0 0"/>
                <a:gd name="G2" fmla="+- 21600 0 0"/>
                <a:gd name="T0" fmla="*/ 2173 w 23773"/>
                <a:gd name="T1" fmla="*/ 0 h 43200"/>
                <a:gd name="T2" fmla="*/ 0 w 23773"/>
                <a:gd name="T3" fmla="*/ 43090 h 43200"/>
                <a:gd name="T4" fmla="*/ 2173 w 2377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3" h="43200" fill="none" extrusionOk="0">
                  <a:moveTo>
                    <a:pt x="2172" y="0"/>
                  </a:moveTo>
                  <a:cubicBezTo>
                    <a:pt x="14102" y="0"/>
                    <a:pt x="23773" y="9670"/>
                    <a:pt x="23773" y="21600"/>
                  </a:cubicBezTo>
                  <a:cubicBezTo>
                    <a:pt x="23773" y="33529"/>
                    <a:pt x="14102" y="43200"/>
                    <a:pt x="2173" y="43200"/>
                  </a:cubicBezTo>
                  <a:cubicBezTo>
                    <a:pt x="1447" y="43200"/>
                    <a:pt x="722" y="43163"/>
                    <a:pt x="-1" y="43090"/>
                  </a:cubicBezTo>
                </a:path>
                <a:path w="23773" h="43200" stroke="0" extrusionOk="0">
                  <a:moveTo>
                    <a:pt x="2172" y="0"/>
                  </a:moveTo>
                  <a:cubicBezTo>
                    <a:pt x="14102" y="0"/>
                    <a:pt x="23773" y="9670"/>
                    <a:pt x="23773" y="21600"/>
                  </a:cubicBezTo>
                  <a:cubicBezTo>
                    <a:pt x="23773" y="33529"/>
                    <a:pt x="14102" y="43200"/>
                    <a:pt x="2173" y="43200"/>
                  </a:cubicBezTo>
                  <a:cubicBezTo>
                    <a:pt x="1447" y="43200"/>
                    <a:pt x="722" y="43163"/>
                    <a:pt x="-1" y="43090"/>
                  </a:cubicBezTo>
                  <a:lnTo>
                    <a:pt x="2173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6" name="Arc 60"/>
            <p:cNvSpPr>
              <a:spLocks/>
            </p:cNvSpPr>
            <p:nvPr/>
          </p:nvSpPr>
          <p:spPr bwMode="auto">
            <a:xfrm flipH="1">
              <a:off x="946" y="2552"/>
              <a:ext cx="139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7" name="Arc 61"/>
            <p:cNvSpPr>
              <a:spLocks/>
            </p:cNvSpPr>
            <p:nvPr/>
          </p:nvSpPr>
          <p:spPr bwMode="auto">
            <a:xfrm flipH="1">
              <a:off x="737" y="2943"/>
              <a:ext cx="46" cy="1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3891"/>
                <a:gd name="T2" fmla="*/ 17762 w 21600"/>
                <a:gd name="T3" fmla="*/ 33891 h 33891"/>
                <a:gd name="T4" fmla="*/ 0 w 21600"/>
                <a:gd name="T5" fmla="*/ 21600 h 33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8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91"/>
                    <a:pt x="20261" y="30279"/>
                    <a:pt x="17762" y="33891"/>
                  </a:cubicBezTo>
                </a:path>
                <a:path w="21600" h="338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91"/>
                    <a:pt x="20261" y="30279"/>
                    <a:pt x="17762" y="338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8" name="Arc 62"/>
            <p:cNvSpPr>
              <a:spLocks/>
            </p:cNvSpPr>
            <p:nvPr/>
          </p:nvSpPr>
          <p:spPr bwMode="auto">
            <a:xfrm rot="8222149">
              <a:off x="1201" y="3530"/>
              <a:ext cx="108" cy="186"/>
            </a:xfrm>
            <a:custGeom>
              <a:avLst/>
              <a:gdLst>
                <a:gd name="G0" fmla="+- 8960 0 0"/>
                <a:gd name="G1" fmla="+- 21600 0 0"/>
                <a:gd name="G2" fmla="+- 21600 0 0"/>
                <a:gd name="T0" fmla="*/ 0 w 30560"/>
                <a:gd name="T1" fmla="*/ 1946 h 42521"/>
                <a:gd name="T2" fmla="*/ 14332 w 30560"/>
                <a:gd name="T3" fmla="*/ 42521 h 42521"/>
                <a:gd name="T4" fmla="*/ 8960 w 30560"/>
                <a:gd name="T5" fmla="*/ 21600 h 4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60" h="42521" fill="none" extrusionOk="0">
                  <a:moveTo>
                    <a:pt x="0" y="1946"/>
                  </a:moveTo>
                  <a:cubicBezTo>
                    <a:pt x="2812" y="663"/>
                    <a:pt x="5868" y="-1"/>
                    <a:pt x="8960" y="0"/>
                  </a:cubicBezTo>
                  <a:cubicBezTo>
                    <a:pt x="20889" y="0"/>
                    <a:pt x="30560" y="9670"/>
                    <a:pt x="30560" y="21600"/>
                  </a:cubicBezTo>
                  <a:cubicBezTo>
                    <a:pt x="30560" y="31460"/>
                    <a:pt x="23882" y="40068"/>
                    <a:pt x="14332" y="42521"/>
                  </a:cubicBezTo>
                </a:path>
                <a:path w="30560" h="42521" stroke="0" extrusionOk="0">
                  <a:moveTo>
                    <a:pt x="0" y="1946"/>
                  </a:moveTo>
                  <a:cubicBezTo>
                    <a:pt x="2812" y="663"/>
                    <a:pt x="5868" y="-1"/>
                    <a:pt x="8960" y="0"/>
                  </a:cubicBezTo>
                  <a:cubicBezTo>
                    <a:pt x="20889" y="0"/>
                    <a:pt x="30560" y="9670"/>
                    <a:pt x="30560" y="21600"/>
                  </a:cubicBezTo>
                  <a:cubicBezTo>
                    <a:pt x="30560" y="31460"/>
                    <a:pt x="23882" y="40068"/>
                    <a:pt x="14332" y="42521"/>
                  </a:cubicBezTo>
                  <a:lnTo>
                    <a:pt x="896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9" name="Arc 63"/>
            <p:cNvSpPr>
              <a:spLocks/>
            </p:cNvSpPr>
            <p:nvPr/>
          </p:nvSpPr>
          <p:spPr bwMode="auto">
            <a:xfrm rot="8094440" flipV="1">
              <a:off x="775" y="3296"/>
              <a:ext cx="134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774"/>
                <a:gd name="T2" fmla="*/ 7719 w 21600"/>
                <a:gd name="T3" fmla="*/ 41774 h 41774"/>
                <a:gd name="T4" fmla="*/ 0 w 21600"/>
                <a:gd name="T5" fmla="*/ 21600 h 4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77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</a:path>
                <a:path w="21600" h="4177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alt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20" name="Text Box 64"/>
            <p:cNvSpPr txBox="1">
              <a:spLocks noChangeArrowheads="1"/>
            </p:cNvSpPr>
            <p:nvPr/>
          </p:nvSpPr>
          <p:spPr bwMode="auto">
            <a:xfrm>
              <a:off x="1905" y="2404"/>
              <a:ext cx="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1" name="Text Box 65"/>
            <p:cNvSpPr txBox="1">
              <a:spLocks noChangeArrowheads="1"/>
            </p:cNvSpPr>
            <p:nvPr/>
          </p:nvSpPr>
          <p:spPr bwMode="auto">
            <a:xfrm>
              <a:off x="2031" y="312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2" name="Text Box 66"/>
            <p:cNvSpPr txBox="1">
              <a:spLocks noChangeArrowheads="1"/>
            </p:cNvSpPr>
            <p:nvPr/>
          </p:nvSpPr>
          <p:spPr bwMode="auto">
            <a:xfrm>
              <a:off x="1666" y="362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3" name="Text Box 67"/>
            <p:cNvSpPr txBox="1">
              <a:spLocks noChangeArrowheads="1"/>
            </p:cNvSpPr>
            <p:nvPr/>
          </p:nvSpPr>
          <p:spPr bwMode="auto">
            <a:xfrm>
              <a:off x="962" y="3660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4" name="Text Box 68"/>
            <p:cNvSpPr txBox="1">
              <a:spLocks noChangeArrowheads="1"/>
            </p:cNvSpPr>
            <p:nvPr/>
          </p:nvSpPr>
          <p:spPr bwMode="auto">
            <a:xfrm>
              <a:off x="528" y="3333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5" name="Text Box 69"/>
            <p:cNvSpPr txBox="1">
              <a:spLocks noChangeArrowheads="1"/>
            </p:cNvSpPr>
            <p:nvPr/>
          </p:nvSpPr>
          <p:spPr bwMode="auto">
            <a:xfrm>
              <a:off x="521" y="290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6" name="Text Box 70"/>
            <p:cNvSpPr txBox="1">
              <a:spLocks noChangeArrowheads="1"/>
            </p:cNvSpPr>
            <p:nvPr/>
          </p:nvSpPr>
          <p:spPr bwMode="auto">
            <a:xfrm>
              <a:off x="830" y="240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7" name="Rectangle 71"/>
            <p:cNvSpPr>
              <a:spLocks noChangeArrowheads="1"/>
            </p:cNvSpPr>
            <p:nvPr/>
          </p:nvSpPr>
          <p:spPr bwMode="auto">
            <a:xfrm>
              <a:off x="2003" y="2603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  <p:sp>
          <p:nvSpPr>
            <p:cNvPr id="377928" name="Text Box 72"/>
            <p:cNvSpPr txBox="1">
              <a:spLocks noChangeArrowheads="1"/>
            </p:cNvSpPr>
            <p:nvPr/>
          </p:nvSpPr>
          <p:spPr bwMode="auto">
            <a:xfrm>
              <a:off x="1404" y="2340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1800"/>
            </a:p>
          </p:txBody>
        </p:sp>
      </p:grpSp>
      <p:grpSp>
        <p:nvGrpSpPr>
          <p:cNvPr id="377932" name="Group 76"/>
          <p:cNvGrpSpPr>
            <a:grpSpLocks/>
          </p:cNvGrpSpPr>
          <p:nvPr/>
        </p:nvGrpSpPr>
        <p:grpSpPr bwMode="auto">
          <a:xfrm>
            <a:off x="6011863" y="3068638"/>
            <a:ext cx="2017712" cy="3313112"/>
            <a:chOff x="3787" y="1933"/>
            <a:chExt cx="1271" cy="2087"/>
          </a:xfrm>
        </p:grpSpPr>
        <p:sp>
          <p:nvSpPr>
            <p:cNvPr id="377933" name="AutoShape 77"/>
            <p:cNvSpPr>
              <a:spLocks noChangeArrowheads="1"/>
            </p:cNvSpPr>
            <p:nvPr/>
          </p:nvSpPr>
          <p:spPr bwMode="auto">
            <a:xfrm>
              <a:off x="4332" y="1933"/>
              <a:ext cx="726" cy="45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34" name="AutoShape 78"/>
            <p:cNvSpPr>
              <a:spLocks noChangeArrowheads="1"/>
            </p:cNvSpPr>
            <p:nvPr/>
          </p:nvSpPr>
          <p:spPr bwMode="auto">
            <a:xfrm>
              <a:off x="3833" y="3249"/>
              <a:ext cx="952" cy="7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BA3DC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35" name="Line 79"/>
            <p:cNvSpPr>
              <a:spLocks noChangeShapeType="1"/>
            </p:cNvSpPr>
            <p:nvPr/>
          </p:nvSpPr>
          <p:spPr bwMode="auto">
            <a:xfrm flipV="1">
              <a:off x="4286" y="2568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7936" name="Oval 80"/>
            <p:cNvSpPr>
              <a:spLocks noChangeArrowheads="1"/>
            </p:cNvSpPr>
            <p:nvPr/>
          </p:nvSpPr>
          <p:spPr bwMode="auto">
            <a:xfrm>
              <a:off x="4195" y="2432"/>
              <a:ext cx="182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37" name="AutoShape 81"/>
            <p:cNvSpPr>
              <a:spLocks noChangeArrowheads="1"/>
            </p:cNvSpPr>
            <p:nvPr/>
          </p:nvSpPr>
          <p:spPr bwMode="auto">
            <a:xfrm rot="-1642248">
              <a:off x="3969" y="2069"/>
              <a:ext cx="317" cy="363"/>
            </a:xfrm>
            <a:prstGeom prst="flowChartMer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38" name="AutoShape 82"/>
            <p:cNvSpPr>
              <a:spLocks noChangeArrowheads="1"/>
            </p:cNvSpPr>
            <p:nvPr/>
          </p:nvSpPr>
          <p:spPr bwMode="auto">
            <a:xfrm rot="4699047">
              <a:off x="3674" y="2318"/>
              <a:ext cx="590" cy="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39" name="AutoShape 83"/>
            <p:cNvSpPr>
              <a:spLocks noChangeArrowheads="1"/>
            </p:cNvSpPr>
            <p:nvPr/>
          </p:nvSpPr>
          <p:spPr bwMode="auto">
            <a:xfrm rot="-3533102">
              <a:off x="4240" y="2478"/>
              <a:ext cx="635" cy="36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0" name="AutoShape 84"/>
            <p:cNvSpPr>
              <a:spLocks noChangeArrowheads="1"/>
            </p:cNvSpPr>
            <p:nvPr/>
          </p:nvSpPr>
          <p:spPr bwMode="auto">
            <a:xfrm rot="1380442">
              <a:off x="3969" y="2614"/>
              <a:ext cx="317" cy="499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1" name="Arc 85"/>
            <p:cNvSpPr>
              <a:spLocks/>
            </p:cNvSpPr>
            <p:nvPr/>
          </p:nvSpPr>
          <p:spPr bwMode="auto">
            <a:xfrm>
              <a:off x="4332" y="2251"/>
              <a:ext cx="181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2" name="Arc 86"/>
            <p:cNvSpPr>
              <a:spLocks/>
            </p:cNvSpPr>
            <p:nvPr/>
          </p:nvSpPr>
          <p:spPr bwMode="auto">
            <a:xfrm flipH="1">
              <a:off x="4111" y="2216"/>
              <a:ext cx="130" cy="125"/>
            </a:xfrm>
            <a:custGeom>
              <a:avLst/>
              <a:gdLst>
                <a:gd name="G0" fmla="+- 0 0 0"/>
                <a:gd name="G1" fmla="+- 19789 0 0"/>
                <a:gd name="G2" fmla="+- 21600 0 0"/>
                <a:gd name="T0" fmla="*/ 8657 w 20694"/>
                <a:gd name="T1" fmla="*/ 0 h 19789"/>
                <a:gd name="T2" fmla="*/ 20694 w 20694"/>
                <a:gd name="T3" fmla="*/ 13600 h 19789"/>
                <a:gd name="T4" fmla="*/ 0 w 20694"/>
                <a:gd name="T5" fmla="*/ 19789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3" name="Arc 87"/>
            <p:cNvSpPr>
              <a:spLocks/>
            </p:cNvSpPr>
            <p:nvPr/>
          </p:nvSpPr>
          <p:spPr bwMode="auto">
            <a:xfrm>
              <a:off x="3833" y="2614"/>
              <a:ext cx="136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4" name="Arc 88"/>
            <p:cNvSpPr>
              <a:spLocks/>
            </p:cNvSpPr>
            <p:nvPr/>
          </p:nvSpPr>
          <p:spPr bwMode="auto">
            <a:xfrm>
              <a:off x="4014" y="2931"/>
              <a:ext cx="136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5" name="Arc 89"/>
            <p:cNvSpPr>
              <a:spLocks/>
            </p:cNvSpPr>
            <p:nvPr/>
          </p:nvSpPr>
          <p:spPr bwMode="auto">
            <a:xfrm>
              <a:off x="4468" y="2840"/>
              <a:ext cx="13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6" name="Arc 90"/>
            <p:cNvSpPr>
              <a:spLocks/>
            </p:cNvSpPr>
            <p:nvPr/>
          </p:nvSpPr>
          <p:spPr bwMode="auto">
            <a:xfrm>
              <a:off x="4059" y="3884"/>
              <a:ext cx="181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7947" name="Arc 91"/>
            <p:cNvSpPr>
              <a:spLocks/>
            </p:cNvSpPr>
            <p:nvPr/>
          </p:nvSpPr>
          <p:spPr bwMode="auto">
            <a:xfrm rot="12061549">
              <a:off x="4558" y="3294"/>
              <a:ext cx="181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600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Измерьте величину углов на рисунках.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8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2339975" y="333375"/>
            <a:ext cx="3990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i="1">
                <a:solidFill>
                  <a:schemeClr val="bg1"/>
                </a:solidFill>
              </a:rPr>
              <a:t>ПРОВЕРЬ СЕБЯ </a:t>
            </a:r>
          </a:p>
          <a:p>
            <a:pPr algn="ctr"/>
            <a:r>
              <a:rPr lang="ru-RU" altLang="ru-RU" sz="3200" b="1" i="1">
                <a:solidFill>
                  <a:schemeClr val="bg1"/>
                </a:solidFill>
              </a:rPr>
              <a:t> 1 группа</a:t>
            </a:r>
          </a:p>
        </p:txBody>
      </p:sp>
      <p:grpSp>
        <p:nvGrpSpPr>
          <p:cNvPr id="378883" name="Group 3"/>
          <p:cNvGrpSpPr>
            <a:grpSpLocks/>
          </p:cNvGrpSpPr>
          <p:nvPr/>
        </p:nvGrpSpPr>
        <p:grpSpPr bwMode="auto">
          <a:xfrm>
            <a:off x="900113" y="1268413"/>
            <a:ext cx="7169150" cy="5472112"/>
            <a:chOff x="567" y="890"/>
            <a:chExt cx="4516" cy="3447"/>
          </a:xfrm>
        </p:grpSpPr>
        <p:sp>
          <p:nvSpPr>
            <p:cNvPr id="378884" name="Line 4"/>
            <p:cNvSpPr>
              <a:spLocks noChangeShapeType="1"/>
            </p:cNvSpPr>
            <p:nvPr/>
          </p:nvSpPr>
          <p:spPr bwMode="auto">
            <a:xfrm>
              <a:off x="3197" y="3067"/>
              <a:ext cx="45" cy="127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885" name="Group 5"/>
            <p:cNvGrpSpPr>
              <a:grpSpLocks/>
            </p:cNvGrpSpPr>
            <p:nvPr/>
          </p:nvGrpSpPr>
          <p:grpSpPr bwMode="auto">
            <a:xfrm>
              <a:off x="567" y="890"/>
              <a:ext cx="4516" cy="3402"/>
              <a:chOff x="567" y="890"/>
              <a:chExt cx="4516" cy="3402"/>
            </a:xfrm>
          </p:grpSpPr>
          <p:sp>
            <p:nvSpPr>
              <p:cNvPr id="378886" name="Freeform 6"/>
              <p:cNvSpPr>
                <a:spLocks/>
              </p:cNvSpPr>
              <p:nvPr/>
            </p:nvSpPr>
            <p:spPr bwMode="auto">
              <a:xfrm>
                <a:off x="3197" y="3884"/>
                <a:ext cx="1271" cy="408"/>
              </a:xfrm>
              <a:custGeom>
                <a:avLst/>
                <a:gdLst>
                  <a:gd name="T0" fmla="*/ 0 w 1416"/>
                  <a:gd name="T1" fmla="*/ 324 h 324"/>
                  <a:gd name="T2" fmla="*/ 120 w 1416"/>
                  <a:gd name="T3" fmla="*/ 252 h 324"/>
                  <a:gd name="T4" fmla="*/ 252 w 1416"/>
                  <a:gd name="T5" fmla="*/ 156 h 324"/>
                  <a:gd name="T6" fmla="*/ 264 w 1416"/>
                  <a:gd name="T7" fmla="*/ 108 h 324"/>
                  <a:gd name="T8" fmla="*/ 300 w 1416"/>
                  <a:gd name="T9" fmla="*/ 84 h 324"/>
                  <a:gd name="T10" fmla="*/ 372 w 1416"/>
                  <a:gd name="T11" fmla="*/ 0 h 324"/>
                  <a:gd name="T12" fmla="*/ 408 w 1416"/>
                  <a:gd name="T13" fmla="*/ 240 h 324"/>
                  <a:gd name="T14" fmla="*/ 456 w 1416"/>
                  <a:gd name="T15" fmla="*/ 252 h 324"/>
                  <a:gd name="T16" fmla="*/ 516 w 1416"/>
                  <a:gd name="T17" fmla="*/ 192 h 324"/>
                  <a:gd name="T18" fmla="*/ 540 w 1416"/>
                  <a:gd name="T19" fmla="*/ 156 h 324"/>
                  <a:gd name="T20" fmla="*/ 624 w 1416"/>
                  <a:gd name="T21" fmla="*/ 96 h 324"/>
                  <a:gd name="T22" fmla="*/ 636 w 1416"/>
                  <a:gd name="T23" fmla="*/ 132 h 324"/>
                  <a:gd name="T24" fmla="*/ 684 w 1416"/>
                  <a:gd name="T25" fmla="*/ 144 h 324"/>
                  <a:gd name="T26" fmla="*/ 720 w 1416"/>
                  <a:gd name="T27" fmla="*/ 168 h 324"/>
                  <a:gd name="T28" fmla="*/ 828 w 1416"/>
                  <a:gd name="T29" fmla="*/ 192 h 324"/>
                  <a:gd name="T30" fmla="*/ 888 w 1416"/>
                  <a:gd name="T31" fmla="*/ 288 h 324"/>
                  <a:gd name="T32" fmla="*/ 972 w 1416"/>
                  <a:gd name="T33" fmla="*/ 300 h 324"/>
                  <a:gd name="T34" fmla="*/ 1044 w 1416"/>
                  <a:gd name="T35" fmla="*/ 276 h 324"/>
                  <a:gd name="T36" fmla="*/ 1008 w 1416"/>
                  <a:gd name="T37" fmla="*/ 192 h 324"/>
                  <a:gd name="T38" fmla="*/ 900 w 1416"/>
                  <a:gd name="T39" fmla="*/ 120 h 324"/>
                  <a:gd name="T40" fmla="*/ 864 w 1416"/>
                  <a:gd name="T41" fmla="*/ 108 h 324"/>
                  <a:gd name="T42" fmla="*/ 996 w 1416"/>
                  <a:gd name="T43" fmla="*/ 120 h 324"/>
                  <a:gd name="T44" fmla="*/ 1200 w 1416"/>
                  <a:gd name="T45" fmla="*/ 180 h 324"/>
                  <a:gd name="T46" fmla="*/ 1416 w 1416"/>
                  <a:gd name="T47" fmla="*/ 20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16" h="324">
                    <a:moveTo>
                      <a:pt x="0" y="324"/>
                    </a:moveTo>
                    <a:cubicBezTo>
                      <a:pt x="39" y="298"/>
                      <a:pt x="84" y="282"/>
                      <a:pt x="120" y="252"/>
                    </a:cubicBezTo>
                    <a:cubicBezTo>
                      <a:pt x="165" y="215"/>
                      <a:pt x="199" y="183"/>
                      <a:pt x="252" y="156"/>
                    </a:cubicBezTo>
                    <a:cubicBezTo>
                      <a:pt x="256" y="140"/>
                      <a:pt x="255" y="122"/>
                      <a:pt x="264" y="108"/>
                    </a:cubicBezTo>
                    <a:cubicBezTo>
                      <a:pt x="272" y="96"/>
                      <a:pt x="290" y="94"/>
                      <a:pt x="300" y="84"/>
                    </a:cubicBezTo>
                    <a:cubicBezTo>
                      <a:pt x="326" y="58"/>
                      <a:pt x="346" y="26"/>
                      <a:pt x="372" y="0"/>
                    </a:cubicBezTo>
                    <a:cubicBezTo>
                      <a:pt x="372" y="3"/>
                      <a:pt x="398" y="224"/>
                      <a:pt x="408" y="240"/>
                    </a:cubicBezTo>
                    <a:cubicBezTo>
                      <a:pt x="417" y="254"/>
                      <a:pt x="440" y="248"/>
                      <a:pt x="456" y="252"/>
                    </a:cubicBezTo>
                    <a:cubicBezTo>
                      <a:pt x="520" y="156"/>
                      <a:pt x="436" y="272"/>
                      <a:pt x="516" y="192"/>
                    </a:cubicBezTo>
                    <a:cubicBezTo>
                      <a:pt x="526" y="182"/>
                      <a:pt x="530" y="166"/>
                      <a:pt x="540" y="156"/>
                    </a:cubicBezTo>
                    <a:cubicBezTo>
                      <a:pt x="555" y="141"/>
                      <a:pt x="604" y="110"/>
                      <a:pt x="624" y="96"/>
                    </a:cubicBezTo>
                    <a:cubicBezTo>
                      <a:pt x="628" y="108"/>
                      <a:pt x="626" y="124"/>
                      <a:pt x="636" y="132"/>
                    </a:cubicBezTo>
                    <a:cubicBezTo>
                      <a:pt x="649" y="142"/>
                      <a:pt x="669" y="138"/>
                      <a:pt x="684" y="144"/>
                    </a:cubicBezTo>
                    <a:cubicBezTo>
                      <a:pt x="697" y="150"/>
                      <a:pt x="706" y="163"/>
                      <a:pt x="720" y="168"/>
                    </a:cubicBezTo>
                    <a:cubicBezTo>
                      <a:pt x="755" y="181"/>
                      <a:pt x="792" y="183"/>
                      <a:pt x="828" y="192"/>
                    </a:cubicBezTo>
                    <a:cubicBezTo>
                      <a:pt x="843" y="237"/>
                      <a:pt x="839" y="273"/>
                      <a:pt x="888" y="288"/>
                    </a:cubicBezTo>
                    <a:cubicBezTo>
                      <a:pt x="915" y="296"/>
                      <a:pt x="944" y="296"/>
                      <a:pt x="972" y="300"/>
                    </a:cubicBezTo>
                    <a:cubicBezTo>
                      <a:pt x="996" y="292"/>
                      <a:pt x="1020" y="284"/>
                      <a:pt x="1044" y="276"/>
                    </a:cubicBezTo>
                    <a:cubicBezTo>
                      <a:pt x="1065" y="269"/>
                      <a:pt x="1009" y="194"/>
                      <a:pt x="1008" y="192"/>
                    </a:cubicBezTo>
                    <a:cubicBezTo>
                      <a:pt x="979" y="158"/>
                      <a:pt x="939" y="140"/>
                      <a:pt x="900" y="120"/>
                    </a:cubicBezTo>
                    <a:cubicBezTo>
                      <a:pt x="889" y="114"/>
                      <a:pt x="851" y="108"/>
                      <a:pt x="864" y="108"/>
                    </a:cubicBezTo>
                    <a:cubicBezTo>
                      <a:pt x="908" y="108"/>
                      <a:pt x="952" y="116"/>
                      <a:pt x="996" y="120"/>
                    </a:cubicBezTo>
                    <a:cubicBezTo>
                      <a:pt x="1052" y="136"/>
                      <a:pt x="1142" y="174"/>
                      <a:pt x="1200" y="180"/>
                    </a:cubicBezTo>
                    <a:cubicBezTo>
                      <a:pt x="1272" y="188"/>
                      <a:pt x="1416" y="204"/>
                      <a:pt x="1416" y="204"/>
                    </a:cubicBezTo>
                  </a:path>
                </a:pathLst>
              </a:custGeom>
              <a:noFill/>
              <a:ln w="5715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8887" name="Group 7"/>
              <p:cNvGrpSpPr>
                <a:grpSpLocks/>
              </p:cNvGrpSpPr>
              <p:nvPr/>
            </p:nvGrpSpPr>
            <p:grpSpPr bwMode="auto">
              <a:xfrm>
                <a:off x="567" y="890"/>
                <a:ext cx="4516" cy="3221"/>
                <a:chOff x="567" y="890"/>
                <a:chExt cx="4516" cy="3221"/>
              </a:xfrm>
            </p:grpSpPr>
            <p:grpSp>
              <p:nvGrpSpPr>
                <p:cNvPr id="5" name="Group 71"/>
                <p:cNvGrpSpPr>
                  <a:grpSpLocks/>
                </p:cNvGrpSpPr>
                <p:nvPr/>
              </p:nvGrpSpPr>
              <p:grpSpPr bwMode="auto">
                <a:xfrm>
                  <a:off x="1020" y="1298"/>
                  <a:ext cx="3629" cy="2811"/>
                  <a:chOff x="-159" y="-108"/>
                  <a:chExt cx="6033" cy="4590"/>
                </a:xfrm>
              </p:grpSpPr>
              <p:sp>
                <p:nvSpPr>
                  <p:cNvPr id="37888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981"/>
                    <a:ext cx="1996" cy="19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EF06A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/>
                    <a:endParaRPr lang="ru-RU" altLang="ru-RU" sz="2400">
                      <a:solidFill>
                        <a:srgbClr val="08080C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37889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109" y="1480"/>
                    <a:ext cx="1267" cy="1150"/>
                    <a:chOff x="1565" y="1071"/>
                    <a:chExt cx="2449" cy="2223"/>
                  </a:xfrm>
                </p:grpSpPr>
                <p:grpSp>
                  <p:nvGrpSpPr>
                    <p:cNvPr id="37889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1071"/>
                      <a:ext cx="862" cy="771"/>
                      <a:chOff x="3016" y="1071"/>
                      <a:chExt cx="862" cy="771"/>
                    </a:xfrm>
                  </p:grpSpPr>
                  <p:sp>
                    <p:nvSpPr>
                      <p:cNvPr id="378892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1253"/>
                        <a:ext cx="499" cy="5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3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2" y="1414"/>
                        <a:ext cx="230" cy="272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4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8" y="1480"/>
                        <a:ext cx="115" cy="1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1071"/>
                        <a:ext cx="544" cy="136"/>
                      </a:xfrm>
                      <a:custGeom>
                        <a:avLst/>
                        <a:gdLst>
                          <a:gd name="T0" fmla="*/ 0 w 544"/>
                          <a:gd name="T1" fmla="*/ 136 h 136"/>
                          <a:gd name="T2" fmla="*/ 272 w 544"/>
                          <a:gd name="T3" fmla="*/ 0 h 136"/>
                          <a:gd name="T4" fmla="*/ 544 w 544"/>
                          <a:gd name="T5" fmla="*/ 136 h 136"/>
                          <a:gd name="T6" fmla="*/ 0 60000 65536"/>
                          <a:gd name="T7" fmla="*/ 0 60000 65536"/>
                          <a:gd name="T8" fmla="*/ 0 60000 65536"/>
                          <a:gd name="T9" fmla="*/ 0 w 544"/>
                          <a:gd name="T10" fmla="*/ 0 h 136"/>
                          <a:gd name="T11" fmla="*/ 544 w 544"/>
                          <a:gd name="T12" fmla="*/ 136 h 1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44" h="136">
                            <a:moveTo>
                              <a:pt x="0" y="136"/>
                            </a:moveTo>
                            <a:cubicBezTo>
                              <a:pt x="90" y="68"/>
                              <a:pt x="181" y="0"/>
                              <a:pt x="272" y="0"/>
                            </a:cubicBezTo>
                            <a:cubicBezTo>
                              <a:pt x="363" y="0"/>
                              <a:pt x="499" y="113"/>
                              <a:pt x="544" y="136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6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0" y="1389"/>
                        <a:ext cx="226" cy="3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7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474"/>
                        <a:ext cx="318" cy="44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8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550"/>
                        <a:ext cx="363" cy="5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378899" name="Group 5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65" y="1071"/>
                      <a:ext cx="862" cy="771"/>
                      <a:chOff x="3016" y="1071"/>
                      <a:chExt cx="862" cy="771"/>
                    </a:xfrm>
                  </p:grpSpPr>
                  <p:sp>
                    <p:nvSpPr>
                      <p:cNvPr id="378900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3016" y="1253"/>
                        <a:ext cx="499" cy="5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1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2" y="1414"/>
                        <a:ext cx="230" cy="272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2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8" y="1480"/>
                        <a:ext cx="115" cy="1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3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1071"/>
                        <a:ext cx="544" cy="136"/>
                      </a:xfrm>
                      <a:custGeom>
                        <a:avLst/>
                        <a:gdLst>
                          <a:gd name="T0" fmla="*/ 0 w 544"/>
                          <a:gd name="T1" fmla="*/ 136 h 136"/>
                          <a:gd name="T2" fmla="*/ 272 w 544"/>
                          <a:gd name="T3" fmla="*/ 0 h 136"/>
                          <a:gd name="T4" fmla="*/ 544 w 544"/>
                          <a:gd name="T5" fmla="*/ 136 h 136"/>
                          <a:gd name="T6" fmla="*/ 0 60000 65536"/>
                          <a:gd name="T7" fmla="*/ 0 60000 65536"/>
                          <a:gd name="T8" fmla="*/ 0 60000 65536"/>
                          <a:gd name="T9" fmla="*/ 0 w 544"/>
                          <a:gd name="T10" fmla="*/ 0 h 136"/>
                          <a:gd name="T11" fmla="*/ 544 w 544"/>
                          <a:gd name="T12" fmla="*/ 136 h 1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44" h="136">
                            <a:moveTo>
                              <a:pt x="0" y="136"/>
                            </a:moveTo>
                            <a:cubicBezTo>
                              <a:pt x="90" y="68"/>
                              <a:pt x="181" y="0"/>
                              <a:pt x="272" y="0"/>
                            </a:cubicBezTo>
                            <a:cubicBezTo>
                              <a:pt x="363" y="0"/>
                              <a:pt x="499" y="113"/>
                              <a:pt x="544" y="136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4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0" y="1389"/>
                        <a:ext cx="226" cy="3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5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474"/>
                        <a:ext cx="318" cy="44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6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550"/>
                        <a:ext cx="363" cy="5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endParaRPr lang="ru-RU" alt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78907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2160"/>
                      <a:ext cx="862" cy="272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ru-RU" alt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08" name="AutoShape 5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494" y="2274"/>
                      <a:ext cx="635" cy="1406"/>
                    </a:xfrm>
                    <a:prstGeom prst="moon">
                      <a:avLst>
                        <a:gd name="adj" fmla="val 27083"/>
                      </a:avLst>
                    </a:prstGeom>
                    <a:solidFill>
                      <a:srgbClr val="FF4747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ru-RU" alt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09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-3600000">
                      <a:off x="3445" y="2367"/>
                      <a:ext cx="185" cy="408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ru-RU" alt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10" name="AutoShape 61"/>
                    <p:cNvSpPr>
                      <a:spLocks noChangeArrowheads="1"/>
                    </p:cNvSpPr>
                    <p:nvPr/>
                  </p:nvSpPr>
                  <p:spPr bwMode="auto">
                    <a:xfrm rot="-7200000">
                      <a:off x="1993" y="2367"/>
                      <a:ext cx="185" cy="408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endParaRPr lang="ru-RU" alt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378911" name="AutoShape 62"/>
                  <p:cNvCxnSpPr>
                    <a:cxnSpLocks noChangeShapeType="1"/>
                    <a:stCxn id="378889" idx="3"/>
                  </p:cNvCxnSpPr>
                  <p:nvPr/>
                </p:nvCxnSpPr>
                <p:spPr bwMode="auto">
                  <a:xfrm flipH="1">
                    <a:off x="-159" y="2709"/>
                    <a:ext cx="2197" cy="1404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2" name="AutoShape 63"/>
                  <p:cNvCxnSpPr>
                    <a:cxnSpLocks noChangeShapeType="1"/>
                    <a:stCxn id="378889" idx="4"/>
                  </p:cNvCxnSpPr>
                  <p:nvPr/>
                </p:nvCxnSpPr>
                <p:spPr bwMode="auto">
                  <a:xfrm>
                    <a:off x="2744" y="3001"/>
                    <a:ext cx="0" cy="1472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3" name="AutoShape 64"/>
                  <p:cNvCxnSpPr>
                    <a:cxnSpLocks noChangeShapeType="1"/>
                    <a:stCxn id="378889" idx="5"/>
                  </p:cNvCxnSpPr>
                  <p:nvPr/>
                </p:nvCxnSpPr>
                <p:spPr bwMode="auto">
                  <a:xfrm>
                    <a:off x="3450" y="2709"/>
                    <a:ext cx="2106" cy="1773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4" name="AutoShape 65"/>
                  <p:cNvCxnSpPr>
                    <a:cxnSpLocks noChangeShapeType="1"/>
                    <a:stCxn id="378889" idx="6"/>
                  </p:cNvCxnSpPr>
                  <p:nvPr/>
                </p:nvCxnSpPr>
                <p:spPr bwMode="auto">
                  <a:xfrm>
                    <a:off x="3766" y="1979"/>
                    <a:ext cx="2108" cy="45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5" name="AutoShape 66"/>
                  <p:cNvCxnSpPr>
                    <a:cxnSpLocks noChangeShapeType="1"/>
                    <a:stCxn id="378889" idx="7"/>
                  </p:cNvCxnSpPr>
                  <p:nvPr/>
                </p:nvCxnSpPr>
                <p:spPr bwMode="auto">
                  <a:xfrm flipV="1">
                    <a:off x="3450" y="-40"/>
                    <a:ext cx="2197" cy="1289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6" name="AutoShape 67"/>
                  <p:cNvCxnSpPr>
                    <a:cxnSpLocks noChangeShapeType="1"/>
                    <a:stCxn id="378889" idx="0"/>
                  </p:cNvCxnSpPr>
                  <p:nvPr/>
                </p:nvCxnSpPr>
                <p:spPr bwMode="auto">
                  <a:xfrm flipV="1">
                    <a:off x="2744" y="-108"/>
                    <a:ext cx="0" cy="1065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7" name="AutoShape 68"/>
                  <p:cNvCxnSpPr>
                    <a:cxnSpLocks noChangeShapeType="1"/>
                    <a:stCxn id="378889" idx="1"/>
                  </p:cNvCxnSpPr>
                  <p:nvPr/>
                </p:nvCxnSpPr>
                <p:spPr bwMode="auto">
                  <a:xfrm flipH="1" flipV="1">
                    <a:off x="249" y="-58"/>
                    <a:ext cx="1789" cy="1307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8918" name="AutoShape 69"/>
                  <p:cNvCxnSpPr>
                    <a:cxnSpLocks noChangeShapeType="1"/>
                    <a:stCxn id="378889" idx="2"/>
                  </p:cNvCxnSpPr>
                  <p:nvPr/>
                </p:nvCxnSpPr>
                <p:spPr bwMode="auto">
                  <a:xfrm flipH="1">
                    <a:off x="-114" y="1979"/>
                    <a:ext cx="1836" cy="0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78919" name="Line 39"/>
                <p:cNvSpPr>
                  <a:spLocks noChangeShapeType="1"/>
                </p:cNvSpPr>
                <p:nvPr/>
              </p:nvSpPr>
              <p:spPr bwMode="auto">
                <a:xfrm>
                  <a:off x="3243" y="2159"/>
                  <a:ext cx="1769" cy="1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0" name="Line 40"/>
                <p:cNvSpPr>
                  <a:spLocks noChangeShapeType="1"/>
                </p:cNvSpPr>
                <p:nvPr/>
              </p:nvSpPr>
              <p:spPr bwMode="auto">
                <a:xfrm>
                  <a:off x="3379" y="2614"/>
                  <a:ext cx="1452" cy="953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66" y="3158"/>
                  <a:ext cx="1678" cy="907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2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2795"/>
                  <a:ext cx="1587" cy="22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3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748" y="1978"/>
                  <a:ext cx="1452" cy="635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063" y="981"/>
                  <a:ext cx="272" cy="1179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744" y="890"/>
                  <a:ext cx="998" cy="104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6" name="Freeform 46"/>
                <p:cNvSpPr>
                  <a:spLocks/>
                </p:cNvSpPr>
                <p:nvPr/>
              </p:nvSpPr>
              <p:spPr bwMode="auto">
                <a:xfrm flipV="1">
                  <a:off x="1066" y="4065"/>
                  <a:ext cx="1723" cy="46"/>
                </a:xfrm>
                <a:custGeom>
                  <a:avLst/>
                  <a:gdLst>
                    <a:gd name="T0" fmla="*/ 0 w 1656"/>
                    <a:gd name="T1" fmla="*/ 145 h 355"/>
                    <a:gd name="T2" fmla="*/ 144 w 1656"/>
                    <a:gd name="T3" fmla="*/ 97 h 355"/>
                    <a:gd name="T4" fmla="*/ 360 w 1656"/>
                    <a:gd name="T5" fmla="*/ 49 h 355"/>
                    <a:gd name="T6" fmla="*/ 492 w 1656"/>
                    <a:gd name="T7" fmla="*/ 61 h 355"/>
                    <a:gd name="T8" fmla="*/ 504 w 1656"/>
                    <a:gd name="T9" fmla="*/ 157 h 355"/>
                    <a:gd name="T10" fmla="*/ 636 w 1656"/>
                    <a:gd name="T11" fmla="*/ 193 h 355"/>
                    <a:gd name="T12" fmla="*/ 744 w 1656"/>
                    <a:gd name="T13" fmla="*/ 169 h 355"/>
                    <a:gd name="T14" fmla="*/ 780 w 1656"/>
                    <a:gd name="T15" fmla="*/ 121 h 355"/>
                    <a:gd name="T16" fmla="*/ 900 w 1656"/>
                    <a:gd name="T17" fmla="*/ 61 h 355"/>
                    <a:gd name="T18" fmla="*/ 936 w 1656"/>
                    <a:gd name="T19" fmla="*/ 73 h 355"/>
                    <a:gd name="T20" fmla="*/ 1008 w 1656"/>
                    <a:gd name="T21" fmla="*/ 121 h 355"/>
                    <a:gd name="T22" fmla="*/ 1056 w 1656"/>
                    <a:gd name="T23" fmla="*/ 277 h 355"/>
                    <a:gd name="T24" fmla="*/ 1104 w 1656"/>
                    <a:gd name="T25" fmla="*/ 301 h 355"/>
                    <a:gd name="T26" fmla="*/ 1224 w 1656"/>
                    <a:gd name="T27" fmla="*/ 349 h 355"/>
                    <a:gd name="T28" fmla="*/ 1308 w 1656"/>
                    <a:gd name="T29" fmla="*/ 337 h 355"/>
                    <a:gd name="T30" fmla="*/ 1368 w 1656"/>
                    <a:gd name="T31" fmla="*/ 265 h 355"/>
                    <a:gd name="T32" fmla="*/ 1416 w 1656"/>
                    <a:gd name="T33" fmla="*/ 241 h 355"/>
                    <a:gd name="T34" fmla="*/ 1428 w 1656"/>
                    <a:gd name="T35" fmla="*/ 205 h 355"/>
                    <a:gd name="T36" fmla="*/ 1464 w 1656"/>
                    <a:gd name="T37" fmla="*/ 193 h 355"/>
                    <a:gd name="T38" fmla="*/ 1476 w 1656"/>
                    <a:gd name="T39" fmla="*/ 133 h 355"/>
                    <a:gd name="T40" fmla="*/ 1560 w 1656"/>
                    <a:gd name="T41" fmla="*/ 193 h 355"/>
                    <a:gd name="T42" fmla="*/ 1656 w 1656"/>
                    <a:gd name="T43" fmla="*/ 277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56" h="355">
                      <a:moveTo>
                        <a:pt x="0" y="145"/>
                      </a:moveTo>
                      <a:cubicBezTo>
                        <a:pt x="46" y="114"/>
                        <a:pt x="93" y="114"/>
                        <a:pt x="144" y="97"/>
                      </a:cubicBezTo>
                      <a:cubicBezTo>
                        <a:pt x="193" y="0"/>
                        <a:pt x="238" y="39"/>
                        <a:pt x="360" y="49"/>
                      </a:cubicBezTo>
                      <a:cubicBezTo>
                        <a:pt x="404" y="53"/>
                        <a:pt x="448" y="57"/>
                        <a:pt x="492" y="61"/>
                      </a:cubicBezTo>
                      <a:cubicBezTo>
                        <a:pt x="496" y="93"/>
                        <a:pt x="486" y="131"/>
                        <a:pt x="504" y="157"/>
                      </a:cubicBezTo>
                      <a:cubicBezTo>
                        <a:pt x="514" y="171"/>
                        <a:pt x="617" y="189"/>
                        <a:pt x="636" y="193"/>
                      </a:cubicBezTo>
                      <a:cubicBezTo>
                        <a:pt x="672" y="185"/>
                        <a:pt x="711" y="185"/>
                        <a:pt x="744" y="169"/>
                      </a:cubicBezTo>
                      <a:cubicBezTo>
                        <a:pt x="762" y="160"/>
                        <a:pt x="765" y="134"/>
                        <a:pt x="780" y="121"/>
                      </a:cubicBezTo>
                      <a:cubicBezTo>
                        <a:pt x="809" y="97"/>
                        <a:pt x="864" y="73"/>
                        <a:pt x="900" y="61"/>
                      </a:cubicBezTo>
                      <a:cubicBezTo>
                        <a:pt x="912" y="65"/>
                        <a:pt x="925" y="67"/>
                        <a:pt x="936" y="73"/>
                      </a:cubicBezTo>
                      <a:cubicBezTo>
                        <a:pt x="961" y="87"/>
                        <a:pt x="1008" y="121"/>
                        <a:pt x="1008" y="121"/>
                      </a:cubicBezTo>
                      <a:cubicBezTo>
                        <a:pt x="1025" y="173"/>
                        <a:pt x="1026" y="232"/>
                        <a:pt x="1056" y="277"/>
                      </a:cubicBezTo>
                      <a:cubicBezTo>
                        <a:pt x="1066" y="292"/>
                        <a:pt x="1089" y="292"/>
                        <a:pt x="1104" y="301"/>
                      </a:cubicBezTo>
                      <a:cubicBezTo>
                        <a:pt x="1190" y="355"/>
                        <a:pt x="1110" y="330"/>
                        <a:pt x="1224" y="349"/>
                      </a:cubicBezTo>
                      <a:cubicBezTo>
                        <a:pt x="1252" y="345"/>
                        <a:pt x="1281" y="345"/>
                        <a:pt x="1308" y="337"/>
                      </a:cubicBezTo>
                      <a:cubicBezTo>
                        <a:pt x="1367" y="319"/>
                        <a:pt x="1327" y="306"/>
                        <a:pt x="1368" y="265"/>
                      </a:cubicBezTo>
                      <a:cubicBezTo>
                        <a:pt x="1381" y="252"/>
                        <a:pt x="1400" y="249"/>
                        <a:pt x="1416" y="241"/>
                      </a:cubicBezTo>
                      <a:cubicBezTo>
                        <a:pt x="1420" y="229"/>
                        <a:pt x="1419" y="214"/>
                        <a:pt x="1428" y="205"/>
                      </a:cubicBezTo>
                      <a:cubicBezTo>
                        <a:pt x="1437" y="196"/>
                        <a:pt x="1457" y="204"/>
                        <a:pt x="1464" y="193"/>
                      </a:cubicBezTo>
                      <a:cubicBezTo>
                        <a:pt x="1475" y="176"/>
                        <a:pt x="1472" y="153"/>
                        <a:pt x="1476" y="133"/>
                      </a:cubicBezTo>
                      <a:cubicBezTo>
                        <a:pt x="1504" y="154"/>
                        <a:pt x="1537" y="167"/>
                        <a:pt x="1560" y="193"/>
                      </a:cubicBezTo>
                      <a:cubicBezTo>
                        <a:pt x="1604" y="244"/>
                        <a:pt x="1590" y="277"/>
                        <a:pt x="1656" y="277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7" name="Freeform 47"/>
                <p:cNvSpPr>
                  <a:spLocks/>
                </p:cNvSpPr>
                <p:nvPr/>
              </p:nvSpPr>
              <p:spPr bwMode="auto">
                <a:xfrm>
                  <a:off x="4558" y="2659"/>
                  <a:ext cx="252" cy="888"/>
                </a:xfrm>
                <a:custGeom>
                  <a:avLst/>
                  <a:gdLst>
                    <a:gd name="T0" fmla="*/ 103 w 252"/>
                    <a:gd name="T1" fmla="*/ 0 h 888"/>
                    <a:gd name="T2" fmla="*/ 7 w 252"/>
                    <a:gd name="T3" fmla="*/ 120 h 888"/>
                    <a:gd name="T4" fmla="*/ 19 w 252"/>
                    <a:gd name="T5" fmla="*/ 216 h 888"/>
                    <a:gd name="T6" fmla="*/ 187 w 252"/>
                    <a:gd name="T7" fmla="*/ 300 h 888"/>
                    <a:gd name="T8" fmla="*/ 211 w 252"/>
                    <a:gd name="T9" fmla="*/ 348 h 888"/>
                    <a:gd name="T10" fmla="*/ 91 w 252"/>
                    <a:gd name="T11" fmla="*/ 408 h 888"/>
                    <a:gd name="T12" fmla="*/ 19 w 252"/>
                    <a:gd name="T13" fmla="*/ 552 h 888"/>
                    <a:gd name="T14" fmla="*/ 43 w 252"/>
                    <a:gd name="T15" fmla="*/ 612 h 888"/>
                    <a:gd name="T16" fmla="*/ 55 w 252"/>
                    <a:gd name="T17" fmla="*/ 648 h 888"/>
                    <a:gd name="T18" fmla="*/ 211 w 252"/>
                    <a:gd name="T19" fmla="*/ 696 h 888"/>
                    <a:gd name="T20" fmla="*/ 103 w 252"/>
                    <a:gd name="T21" fmla="*/ 888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2" h="888">
                      <a:moveTo>
                        <a:pt x="103" y="0"/>
                      </a:moveTo>
                      <a:cubicBezTo>
                        <a:pt x="66" y="55"/>
                        <a:pt x="63" y="78"/>
                        <a:pt x="7" y="120"/>
                      </a:cubicBezTo>
                      <a:cubicBezTo>
                        <a:pt x="11" y="152"/>
                        <a:pt x="0" y="190"/>
                        <a:pt x="19" y="216"/>
                      </a:cubicBezTo>
                      <a:cubicBezTo>
                        <a:pt x="19" y="216"/>
                        <a:pt x="165" y="293"/>
                        <a:pt x="187" y="300"/>
                      </a:cubicBezTo>
                      <a:cubicBezTo>
                        <a:pt x="195" y="316"/>
                        <a:pt x="211" y="330"/>
                        <a:pt x="211" y="348"/>
                      </a:cubicBezTo>
                      <a:cubicBezTo>
                        <a:pt x="211" y="420"/>
                        <a:pt x="135" y="402"/>
                        <a:pt x="91" y="408"/>
                      </a:cubicBezTo>
                      <a:cubicBezTo>
                        <a:pt x="62" y="451"/>
                        <a:pt x="36" y="502"/>
                        <a:pt x="19" y="552"/>
                      </a:cubicBezTo>
                      <a:cubicBezTo>
                        <a:pt x="27" y="572"/>
                        <a:pt x="35" y="592"/>
                        <a:pt x="43" y="612"/>
                      </a:cubicBezTo>
                      <a:cubicBezTo>
                        <a:pt x="47" y="624"/>
                        <a:pt x="46" y="639"/>
                        <a:pt x="55" y="648"/>
                      </a:cubicBezTo>
                      <a:cubicBezTo>
                        <a:pt x="93" y="686"/>
                        <a:pt x="163" y="680"/>
                        <a:pt x="211" y="696"/>
                      </a:cubicBezTo>
                      <a:cubicBezTo>
                        <a:pt x="252" y="818"/>
                        <a:pt x="224" y="888"/>
                        <a:pt x="103" y="888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8" name="Freeform 48"/>
                <p:cNvSpPr>
                  <a:spLocks/>
                </p:cNvSpPr>
                <p:nvPr/>
              </p:nvSpPr>
              <p:spPr bwMode="auto">
                <a:xfrm>
                  <a:off x="4331" y="1343"/>
                  <a:ext cx="752" cy="828"/>
                </a:xfrm>
                <a:custGeom>
                  <a:avLst/>
                  <a:gdLst>
                    <a:gd name="T0" fmla="*/ 100 w 752"/>
                    <a:gd name="T1" fmla="*/ 0 h 828"/>
                    <a:gd name="T2" fmla="*/ 412 w 752"/>
                    <a:gd name="T3" fmla="*/ 12 h 828"/>
                    <a:gd name="T4" fmla="*/ 448 w 752"/>
                    <a:gd name="T5" fmla="*/ 36 h 828"/>
                    <a:gd name="T6" fmla="*/ 364 w 752"/>
                    <a:gd name="T7" fmla="*/ 96 h 828"/>
                    <a:gd name="T8" fmla="*/ 148 w 752"/>
                    <a:gd name="T9" fmla="*/ 216 h 828"/>
                    <a:gd name="T10" fmla="*/ 28 w 752"/>
                    <a:gd name="T11" fmla="*/ 240 h 828"/>
                    <a:gd name="T12" fmla="*/ 172 w 752"/>
                    <a:gd name="T13" fmla="*/ 336 h 828"/>
                    <a:gd name="T14" fmla="*/ 544 w 752"/>
                    <a:gd name="T15" fmla="*/ 348 h 828"/>
                    <a:gd name="T16" fmla="*/ 400 w 752"/>
                    <a:gd name="T17" fmla="*/ 420 h 828"/>
                    <a:gd name="T18" fmla="*/ 364 w 752"/>
                    <a:gd name="T19" fmla="*/ 456 h 828"/>
                    <a:gd name="T20" fmla="*/ 316 w 752"/>
                    <a:gd name="T21" fmla="*/ 480 h 828"/>
                    <a:gd name="T22" fmla="*/ 160 w 752"/>
                    <a:gd name="T23" fmla="*/ 576 h 828"/>
                    <a:gd name="T24" fmla="*/ 124 w 752"/>
                    <a:gd name="T25" fmla="*/ 612 h 828"/>
                    <a:gd name="T26" fmla="*/ 160 w 752"/>
                    <a:gd name="T27" fmla="*/ 636 h 828"/>
                    <a:gd name="T28" fmla="*/ 256 w 752"/>
                    <a:gd name="T29" fmla="*/ 684 h 828"/>
                    <a:gd name="T30" fmla="*/ 556 w 752"/>
                    <a:gd name="T31" fmla="*/ 696 h 828"/>
                    <a:gd name="T32" fmla="*/ 736 w 752"/>
                    <a:gd name="T33" fmla="*/ 720 h 828"/>
                    <a:gd name="T34" fmla="*/ 688 w 752"/>
                    <a:gd name="T35" fmla="*/ 732 h 828"/>
                    <a:gd name="T36" fmla="*/ 436 w 752"/>
                    <a:gd name="T37" fmla="*/ 744 h 828"/>
                    <a:gd name="T38" fmla="*/ 448 w 752"/>
                    <a:gd name="T39" fmla="*/ 828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52" h="828">
                      <a:moveTo>
                        <a:pt x="100" y="0"/>
                      </a:moveTo>
                      <a:cubicBezTo>
                        <a:pt x="204" y="4"/>
                        <a:pt x="308" y="1"/>
                        <a:pt x="412" y="12"/>
                      </a:cubicBezTo>
                      <a:cubicBezTo>
                        <a:pt x="426" y="13"/>
                        <a:pt x="443" y="23"/>
                        <a:pt x="448" y="36"/>
                      </a:cubicBezTo>
                      <a:cubicBezTo>
                        <a:pt x="467" y="84"/>
                        <a:pt x="370" y="93"/>
                        <a:pt x="364" y="96"/>
                      </a:cubicBezTo>
                      <a:cubicBezTo>
                        <a:pt x="291" y="140"/>
                        <a:pt x="226" y="177"/>
                        <a:pt x="148" y="216"/>
                      </a:cubicBezTo>
                      <a:cubicBezTo>
                        <a:pt x="112" y="234"/>
                        <a:pt x="28" y="240"/>
                        <a:pt x="28" y="240"/>
                      </a:cubicBezTo>
                      <a:cubicBezTo>
                        <a:pt x="0" y="323"/>
                        <a:pt x="110" y="333"/>
                        <a:pt x="172" y="336"/>
                      </a:cubicBezTo>
                      <a:cubicBezTo>
                        <a:pt x="296" y="343"/>
                        <a:pt x="420" y="344"/>
                        <a:pt x="544" y="348"/>
                      </a:cubicBezTo>
                      <a:cubicBezTo>
                        <a:pt x="496" y="372"/>
                        <a:pt x="448" y="396"/>
                        <a:pt x="400" y="420"/>
                      </a:cubicBezTo>
                      <a:cubicBezTo>
                        <a:pt x="385" y="428"/>
                        <a:pt x="378" y="446"/>
                        <a:pt x="364" y="456"/>
                      </a:cubicBezTo>
                      <a:cubicBezTo>
                        <a:pt x="349" y="466"/>
                        <a:pt x="331" y="471"/>
                        <a:pt x="316" y="480"/>
                      </a:cubicBezTo>
                      <a:cubicBezTo>
                        <a:pt x="263" y="513"/>
                        <a:pt x="221" y="556"/>
                        <a:pt x="160" y="576"/>
                      </a:cubicBezTo>
                      <a:cubicBezTo>
                        <a:pt x="148" y="588"/>
                        <a:pt x="124" y="595"/>
                        <a:pt x="124" y="612"/>
                      </a:cubicBezTo>
                      <a:cubicBezTo>
                        <a:pt x="124" y="626"/>
                        <a:pt x="147" y="629"/>
                        <a:pt x="160" y="636"/>
                      </a:cubicBezTo>
                      <a:cubicBezTo>
                        <a:pt x="191" y="653"/>
                        <a:pt x="224" y="668"/>
                        <a:pt x="256" y="684"/>
                      </a:cubicBezTo>
                      <a:cubicBezTo>
                        <a:pt x="346" y="729"/>
                        <a:pt x="456" y="692"/>
                        <a:pt x="556" y="696"/>
                      </a:cubicBezTo>
                      <a:cubicBezTo>
                        <a:pt x="616" y="704"/>
                        <a:pt x="678" y="704"/>
                        <a:pt x="736" y="720"/>
                      </a:cubicBezTo>
                      <a:cubicBezTo>
                        <a:pt x="752" y="724"/>
                        <a:pt x="704" y="731"/>
                        <a:pt x="688" y="732"/>
                      </a:cubicBezTo>
                      <a:cubicBezTo>
                        <a:pt x="604" y="739"/>
                        <a:pt x="520" y="740"/>
                        <a:pt x="436" y="744"/>
                      </a:cubicBezTo>
                      <a:cubicBezTo>
                        <a:pt x="453" y="795"/>
                        <a:pt x="448" y="767"/>
                        <a:pt x="448" y="828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9" name="Freeform 49"/>
                <p:cNvSpPr>
                  <a:spLocks/>
                </p:cNvSpPr>
                <p:nvPr/>
              </p:nvSpPr>
              <p:spPr bwMode="auto">
                <a:xfrm>
                  <a:off x="2789" y="890"/>
                  <a:ext cx="998" cy="420"/>
                </a:xfrm>
                <a:custGeom>
                  <a:avLst/>
                  <a:gdLst>
                    <a:gd name="T0" fmla="*/ 0 w 1132"/>
                    <a:gd name="T1" fmla="*/ 375 h 375"/>
                    <a:gd name="T2" fmla="*/ 48 w 1132"/>
                    <a:gd name="T3" fmla="*/ 291 h 375"/>
                    <a:gd name="T4" fmla="*/ 60 w 1132"/>
                    <a:gd name="T5" fmla="*/ 243 h 375"/>
                    <a:gd name="T6" fmla="*/ 96 w 1132"/>
                    <a:gd name="T7" fmla="*/ 219 h 375"/>
                    <a:gd name="T8" fmla="*/ 192 w 1132"/>
                    <a:gd name="T9" fmla="*/ 123 h 375"/>
                    <a:gd name="T10" fmla="*/ 288 w 1132"/>
                    <a:gd name="T11" fmla="*/ 243 h 375"/>
                    <a:gd name="T12" fmla="*/ 300 w 1132"/>
                    <a:gd name="T13" fmla="*/ 279 h 375"/>
                    <a:gd name="T14" fmla="*/ 312 w 1132"/>
                    <a:gd name="T15" fmla="*/ 219 h 375"/>
                    <a:gd name="T16" fmla="*/ 336 w 1132"/>
                    <a:gd name="T17" fmla="*/ 171 h 375"/>
                    <a:gd name="T18" fmla="*/ 360 w 1132"/>
                    <a:gd name="T19" fmla="*/ 87 h 375"/>
                    <a:gd name="T20" fmla="*/ 384 w 1132"/>
                    <a:gd name="T21" fmla="*/ 51 h 375"/>
                    <a:gd name="T22" fmla="*/ 396 w 1132"/>
                    <a:gd name="T23" fmla="*/ 15 h 375"/>
                    <a:gd name="T24" fmla="*/ 444 w 1132"/>
                    <a:gd name="T25" fmla="*/ 171 h 375"/>
                    <a:gd name="T26" fmla="*/ 480 w 1132"/>
                    <a:gd name="T27" fmla="*/ 195 h 375"/>
                    <a:gd name="T28" fmla="*/ 612 w 1132"/>
                    <a:gd name="T29" fmla="*/ 135 h 375"/>
                    <a:gd name="T30" fmla="*/ 936 w 1132"/>
                    <a:gd name="T31" fmla="*/ 87 h 375"/>
                    <a:gd name="T32" fmla="*/ 1068 w 1132"/>
                    <a:gd name="T33" fmla="*/ 15 h 375"/>
                    <a:gd name="T34" fmla="*/ 1116 w 1132"/>
                    <a:gd name="T35" fmla="*/ 3 h 375"/>
                    <a:gd name="T36" fmla="*/ 1008 w 1132"/>
                    <a:gd name="T37" fmla="*/ 27 h 375"/>
                    <a:gd name="T38" fmla="*/ 972 w 1132"/>
                    <a:gd name="T39" fmla="*/ 63 h 375"/>
                    <a:gd name="T40" fmla="*/ 924 w 1132"/>
                    <a:gd name="T41" fmla="*/ 87 h 375"/>
                    <a:gd name="T42" fmla="*/ 876 w 1132"/>
                    <a:gd name="T43" fmla="*/ 123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32" h="375">
                      <a:moveTo>
                        <a:pt x="0" y="375"/>
                      </a:moveTo>
                      <a:cubicBezTo>
                        <a:pt x="14" y="346"/>
                        <a:pt x="35" y="321"/>
                        <a:pt x="48" y="291"/>
                      </a:cubicBezTo>
                      <a:cubicBezTo>
                        <a:pt x="54" y="276"/>
                        <a:pt x="51" y="257"/>
                        <a:pt x="60" y="243"/>
                      </a:cubicBezTo>
                      <a:cubicBezTo>
                        <a:pt x="68" y="231"/>
                        <a:pt x="86" y="229"/>
                        <a:pt x="96" y="219"/>
                      </a:cubicBezTo>
                      <a:cubicBezTo>
                        <a:pt x="142" y="173"/>
                        <a:pt x="128" y="144"/>
                        <a:pt x="192" y="123"/>
                      </a:cubicBezTo>
                      <a:cubicBezTo>
                        <a:pt x="239" y="154"/>
                        <a:pt x="254" y="198"/>
                        <a:pt x="288" y="243"/>
                      </a:cubicBezTo>
                      <a:cubicBezTo>
                        <a:pt x="292" y="255"/>
                        <a:pt x="291" y="288"/>
                        <a:pt x="300" y="279"/>
                      </a:cubicBezTo>
                      <a:cubicBezTo>
                        <a:pt x="314" y="265"/>
                        <a:pt x="306" y="238"/>
                        <a:pt x="312" y="219"/>
                      </a:cubicBezTo>
                      <a:cubicBezTo>
                        <a:pt x="318" y="202"/>
                        <a:pt x="329" y="187"/>
                        <a:pt x="336" y="171"/>
                      </a:cubicBezTo>
                      <a:cubicBezTo>
                        <a:pt x="346" y="147"/>
                        <a:pt x="350" y="110"/>
                        <a:pt x="360" y="87"/>
                      </a:cubicBezTo>
                      <a:cubicBezTo>
                        <a:pt x="366" y="74"/>
                        <a:pt x="378" y="64"/>
                        <a:pt x="384" y="51"/>
                      </a:cubicBezTo>
                      <a:cubicBezTo>
                        <a:pt x="390" y="40"/>
                        <a:pt x="392" y="27"/>
                        <a:pt x="396" y="15"/>
                      </a:cubicBezTo>
                      <a:cubicBezTo>
                        <a:pt x="482" y="44"/>
                        <a:pt x="454" y="91"/>
                        <a:pt x="444" y="171"/>
                      </a:cubicBezTo>
                      <a:cubicBezTo>
                        <a:pt x="456" y="179"/>
                        <a:pt x="466" y="193"/>
                        <a:pt x="480" y="195"/>
                      </a:cubicBezTo>
                      <a:cubicBezTo>
                        <a:pt x="580" y="208"/>
                        <a:pt x="506" y="152"/>
                        <a:pt x="612" y="135"/>
                      </a:cubicBezTo>
                      <a:cubicBezTo>
                        <a:pt x="872" y="94"/>
                        <a:pt x="764" y="109"/>
                        <a:pt x="936" y="87"/>
                      </a:cubicBezTo>
                      <a:cubicBezTo>
                        <a:pt x="1119" y="26"/>
                        <a:pt x="901" y="108"/>
                        <a:pt x="1068" y="15"/>
                      </a:cubicBezTo>
                      <a:cubicBezTo>
                        <a:pt x="1082" y="7"/>
                        <a:pt x="1132" y="0"/>
                        <a:pt x="1116" y="3"/>
                      </a:cubicBezTo>
                      <a:cubicBezTo>
                        <a:pt x="1080" y="10"/>
                        <a:pt x="1044" y="19"/>
                        <a:pt x="1008" y="27"/>
                      </a:cubicBezTo>
                      <a:cubicBezTo>
                        <a:pt x="996" y="39"/>
                        <a:pt x="986" y="53"/>
                        <a:pt x="972" y="63"/>
                      </a:cubicBezTo>
                      <a:cubicBezTo>
                        <a:pt x="957" y="73"/>
                        <a:pt x="938" y="76"/>
                        <a:pt x="924" y="87"/>
                      </a:cubicBezTo>
                      <a:cubicBezTo>
                        <a:pt x="873" y="130"/>
                        <a:pt x="927" y="123"/>
                        <a:pt x="876" y="123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0" name="Freeform 50"/>
                <p:cNvSpPr>
                  <a:spLocks/>
                </p:cNvSpPr>
                <p:nvPr/>
              </p:nvSpPr>
              <p:spPr bwMode="auto">
                <a:xfrm>
                  <a:off x="1292" y="890"/>
                  <a:ext cx="840" cy="433"/>
                </a:xfrm>
                <a:custGeom>
                  <a:avLst/>
                  <a:gdLst>
                    <a:gd name="T0" fmla="*/ 0 w 840"/>
                    <a:gd name="T1" fmla="*/ 433 h 433"/>
                    <a:gd name="T2" fmla="*/ 192 w 840"/>
                    <a:gd name="T3" fmla="*/ 289 h 433"/>
                    <a:gd name="T4" fmla="*/ 264 w 840"/>
                    <a:gd name="T5" fmla="*/ 217 h 433"/>
                    <a:gd name="T6" fmla="*/ 348 w 840"/>
                    <a:gd name="T7" fmla="*/ 97 h 433"/>
                    <a:gd name="T8" fmla="*/ 372 w 840"/>
                    <a:gd name="T9" fmla="*/ 49 h 433"/>
                    <a:gd name="T10" fmla="*/ 420 w 840"/>
                    <a:gd name="T11" fmla="*/ 25 h 433"/>
                    <a:gd name="T12" fmla="*/ 456 w 840"/>
                    <a:gd name="T13" fmla="*/ 349 h 433"/>
                    <a:gd name="T14" fmla="*/ 588 w 840"/>
                    <a:gd name="T15" fmla="*/ 217 h 433"/>
                    <a:gd name="T16" fmla="*/ 720 w 840"/>
                    <a:gd name="T17" fmla="*/ 133 h 433"/>
                    <a:gd name="T18" fmla="*/ 768 w 840"/>
                    <a:gd name="T19" fmla="*/ 61 h 433"/>
                    <a:gd name="T20" fmla="*/ 756 w 840"/>
                    <a:gd name="T21" fmla="*/ 37 h 433"/>
                    <a:gd name="T22" fmla="*/ 804 w 840"/>
                    <a:gd name="T23" fmla="*/ 169 h 433"/>
                    <a:gd name="T24" fmla="*/ 840 w 840"/>
                    <a:gd name="T25" fmla="*/ 217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40" h="433">
                      <a:moveTo>
                        <a:pt x="0" y="433"/>
                      </a:moveTo>
                      <a:cubicBezTo>
                        <a:pt x="68" y="388"/>
                        <a:pt x="120" y="325"/>
                        <a:pt x="192" y="289"/>
                      </a:cubicBezTo>
                      <a:cubicBezTo>
                        <a:pt x="249" y="204"/>
                        <a:pt x="175" y="306"/>
                        <a:pt x="264" y="217"/>
                      </a:cubicBezTo>
                      <a:cubicBezTo>
                        <a:pt x="279" y="202"/>
                        <a:pt x="344" y="105"/>
                        <a:pt x="348" y="97"/>
                      </a:cubicBezTo>
                      <a:cubicBezTo>
                        <a:pt x="356" y="81"/>
                        <a:pt x="359" y="62"/>
                        <a:pt x="372" y="49"/>
                      </a:cubicBezTo>
                      <a:cubicBezTo>
                        <a:pt x="385" y="36"/>
                        <a:pt x="404" y="33"/>
                        <a:pt x="420" y="25"/>
                      </a:cubicBezTo>
                      <a:cubicBezTo>
                        <a:pt x="435" y="144"/>
                        <a:pt x="448" y="219"/>
                        <a:pt x="456" y="349"/>
                      </a:cubicBezTo>
                      <a:cubicBezTo>
                        <a:pt x="542" y="234"/>
                        <a:pt x="494" y="274"/>
                        <a:pt x="588" y="217"/>
                      </a:cubicBezTo>
                      <a:cubicBezTo>
                        <a:pt x="625" y="161"/>
                        <a:pt x="654" y="146"/>
                        <a:pt x="720" y="133"/>
                      </a:cubicBezTo>
                      <a:cubicBezTo>
                        <a:pt x="777" y="76"/>
                        <a:pt x="742" y="122"/>
                        <a:pt x="768" y="61"/>
                      </a:cubicBezTo>
                      <a:cubicBezTo>
                        <a:pt x="792" y="4"/>
                        <a:pt x="812" y="0"/>
                        <a:pt x="756" y="37"/>
                      </a:cubicBezTo>
                      <a:cubicBezTo>
                        <a:pt x="772" y="94"/>
                        <a:pt x="775" y="122"/>
                        <a:pt x="804" y="169"/>
                      </a:cubicBezTo>
                      <a:cubicBezTo>
                        <a:pt x="815" y="186"/>
                        <a:pt x="840" y="217"/>
                        <a:pt x="840" y="217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1" name="Freeform 51"/>
                <p:cNvSpPr>
                  <a:spLocks/>
                </p:cNvSpPr>
                <p:nvPr/>
              </p:nvSpPr>
              <p:spPr bwMode="auto">
                <a:xfrm>
                  <a:off x="748" y="1978"/>
                  <a:ext cx="579" cy="601"/>
                </a:xfrm>
                <a:custGeom>
                  <a:avLst/>
                  <a:gdLst>
                    <a:gd name="T0" fmla="*/ 96 w 624"/>
                    <a:gd name="T1" fmla="*/ 5 h 509"/>
                    <a:gd name="T2" fmla="*/ 12 w 624"/>
                    <a:gd name="T3" fmla="*/ 17 h 509"/>
                    <a:gd name="T4" fmla="*/ 48 w 624"/>
                    <a:gd name="T5" fmla="*/ 41 h 509"/>
                    <a:gd name="T6" fmla="*/ 60 w 624"/>
                    <a:gd name="T7" fmla="*/ 77 h 509"/>
                    <a:gd name="T8" fmla="*/ 108 w 624"/>
                    <a:gd name="T9" fmla="*/ 101 h 509"/>
                    <a:gd name="T10" fmla="*/ 168 w 624"/>
                    <a:gd name="T11" fmla="*/ 137 h 509"/>
                    <a:gd name="T12" fmla="*/ 240 w 624"/>
                    <a:gd name="T13" fmla="*/ 161 h 509"/>
                    <a:gd name="T14" fmla="*/ 372 w 624"/>
                    <a:gd name="T15" fmla="*/ 221 h 509"/>
                    <a:gd name="T16" fmla="*/ 168 w 624"/>
                    <a:gd name="T17" fmla="*/ 281 h 509"/>
                    <a:gd name="T18" fmla="*/ 12 w 624"/>
                    <a:gd name="T19" fmla="*/ 329 h 509"/>
                    <a:gd name="T20" fmla="*/ 156 w 624"/>
                    <a:gd name="T21" fmla="*/ 365 h 509"/>
                    <a:gd name="T22" fmla="*/ 108 w 624"/>
                    <a:gd name="T23" fmla="*/ 449 h 509"/>
                    <a:gd name="T24" fmla="*/ 132 w 624"/>
                    <a:gd name="T25" fmla="*/ 509 h 509"/>
                    <a:gd name="T26" fmla="*/ 588 w 624"/>
                    <a:gd name="T27" fmla="*/ 497 h 509"/>
                    <a:gd name="T28" fmla="*/ 624 w 624"/>
                    <a:gd name="T29" fmla="*/ 473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509">
                      <a:moveTo>
                        <a:pt x="96" y="5"/>
                      </a:moveTo>
                      <a:cubicBezTo>
                        <a:pt x="68" y="9"/>
                        <a:pt x="35" y="0"/>
                        <a:pt x="12" y="17"/>
                      </a:cubicBezTo>
                      <a:cubicBezTo>
                        <a:pt x="0" y="26"/>
                        <a:pt x="39" y="30"/>
                        <a:pt x="48" y="41"/>
                      </a:cubicBezTo>
                      <a:cubicBezTo>
                        <a:pt x="56" y="51"/>
                        <a:pt x="51" y="68"/>
                        <a:pt x="60" y="77"/>
                      </a:cubicBezTo>
                      <a:cubicBezTo>
                        <a:pt x="73" y="90"/>
                        <a:pt x="92" y="92"/>
                        <a:pt x="108" y="101"/>
                      </a:cubicBezTo>
                      <a:cubicBezTo>
                        <a:pt x="128" y="112"/>
                        <a:pt x="147" y="127"/>
                        <a:pt x="168" y="137"/>
                      </a:cubicBezTo>
                      <a:cubicBezTo>
                        <a:pt x="191" y="147"/>
                        <a:pt x="240" y="161"/>
                        <a:pt x="240" y="161"/>
                      </a:cubicBezTo>
                      <a:cubicBezTo>
                        <a:pt x="287" y="196"/>
                        <a:pt x="318" y="203"/>
                        <a:pt x="372" y="221"/>
                      </a:cubicBezTo>
                      <a:cubicBezTo>
                        <a:pt x="320" y="325"/>
                        <a:pt x="369" y="262"/>
                        <a:pt x="168" y="281"/>
                      </a:cubicBezTo>
                      <a:cubicBezTo>
                        <a:pt x="106" y="287"/>
                        <a:pt x="66" y="302"/>
                        <a:pt x="12" y="329"/>
                      </a:cubicBezTo>
                      <a:cubicBezTo>
                        <a:pt x="66" y="342"/>
                        <a:pt x="301" y="329"/>
                        <a:pt x="156" y="365"/>
                      </a:cubicBezTo>
                      <a:cubicBezTo>
                        <a:pt x="147" y="379"/>
                        <a:pt x="108" y="434"/>
                        <a:pt x="108" y="449"/>
                      </a:cubicBezTo>
                      <a:cubicBezTo>
                        <a:pt x="108" y="471"/>
                        <a:pt x="124" y="489"/>
                        <a:pt x="132" y="509"/>
                      </a:cubicBezTo>
                      <a:cubicBezTo>
                        <a:pt x="284" y="505"/>
                        <a:pt x="436" y="508"/>
                        <a:pt x="588" y="497"/>
                      </a:cubicBezTo>
                      <a:cubicBezTo>
                        <a:pt x="602" y="496"/>
                        <a:pt x="624" y="473"/>
                        <a:pt x="624" y="473"/>
                      </a:cubicBezTo>
                    </a:path>
                  </a:pathLst>
                </a:custGeom>
                <a:noFill/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2" name="Freeform 52"/>
                <p:cNvSpPr>
                  <a:spLocks/>
                </p:cNvSpPr>
                <p:nvPr/>
              </p:nvSpPr>
              <p:spPr bwMode="auto">
                <a:xfrm>
                  <a:off x="567" y="2795"/>
                  <a:ext cx="599" cy="1133"/>
                </a:xfrm>
                <a:custGeom>
                  <a:avLst/>
                  <a:gdLst>
                    <a:gd name="T0" fmla="*/ 300 w 599"/>
                    <a:gd name="T1" fmla="*/ 0 h 1262"/>
                    <a:gd name="T2" fmla="*/ 84 w 599"/>
                    <a:gd name="T3" fmla="*/ 36 h 1262"/>
                    <a:gd name="T4" fmla="*/ 72 w 599"/>
                    <a:gd name="T5" fmla="*/ 192 h 1262"/>
                    <a:gd name="T6" fmla="*/ 372 w 599"/>
                    <a:gd name="T7" fmla="*/ 204 h 1262"/>
                    <a:gd name="T8" fmla="*/ 540 w 599"/>
                    <a:gd name="T9" fmla="*/ 276 h 1262"/>
                    <a:gd name="T10" fmla="*/ 504 w 599"/>
                    <a:gd name="T11" fmla="*/ 468 h 1262"/>
                    <a:gd name="T12" fmla="*/ 336 w 599"/>
                    <a:gd name="T13" fmla="*/ 480 h 1262"/>
                    <a:gd name="T14" fmla="*/ 252 w 599"/>
                    <a:gd name="T15" fmla="*/ 516 h 1262"/>
                    <a:gd name="T16" fmla="*/ 216 w 599"/>
                    <a:gd name="T17" fmla="*/ 540 h 1262"/>
                    <a:gd name="T18" fmla="*/ 96 w 599"/>
                    <a:gd name="T19" fmla="*/ 564 h 1262"/>
                    <a:gd name="T20" fmla="*/ 0 w 599"/>
                    <a:gd name="T21" fmla="*/ 636 h 1262"/>
                    <a:gd name="T22" fmla="*/ 120 w 599"/>
                    <a:gd name="T23" fmla="*/ 732 h 1262"/>
                    <a:gd name="T24" fmla="*/ 156 w 599"/>
                    <a:gd name="T25" fmla="*/ 744 h 1262"/>
                    <a:gd name="T26" fmla="*/ 468 w 599"/>
                    <a:gd name="T27" fmla="*/ 756 h 1262"/>
                    <a:gd name="T28" fmla="*/ 384 w 599"/>
                    <a:gd name="T29" fmla="*/ 780 h 1262"/>
                    <a:gd name="T30" fmla="*/ 360 w 599"/>
                    <a:gd name="T31" fmla="*/ 816 h 1262"/>
                    <a:gd name="T32" fmla="*/ 228 w 599"/>
                    <a:gd name="T33" fmla="*/ 888 h 1262"/>
                    <a:gd name="T34" fmla="*/ 120 w 599"/>
                    <a:gd name="T35" fmla="*/ 1044 h 1262"/>
                    <a:gd name="T36" fmla="*/ 84 w 599"/>
                    <a:gd name="T37" fmla="*/ 1152 h 1262"/>
                    <a:gd name="T38" fmla="*/ 72 w 599"/>
                    <a:gd name="T39" fmla="*/ 1188 h 1262"/>
                    <a:gd name="T40" fmla="*/ 84 w 599"/>
                    <a:gd name="T41" fmla="*/ 1248 h 1262"/>
                    <a:gd name="T42" fmla="*/ 144 w 599"/>
                    <a:gd name="T43" fmla="*/ 1260 h 1262"/>
                    <a:gd name="T44" fmla="*/ 360 w 599"/>
                    <a:gd name="T45" fmla="*/ 1236 h 1262"/>
                    <a:gd name="T46" fmla="*/ 528 w 599"/>
                    <a:gd name="T47" fmla="*/ 1188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99" h="1262">
                      <a:moveTo>
                        <a:pt x="300" y="0"/>
                      </a:moveTo>
                      <a:cubicBezTo>
                        <a:pt x="228" y="18"/>
                        <a:pt x="156" y="18"/>
                        <a:pt x="84" y="36"/>
                      </a:cubicBezTo>
                      <a:cubicBezTo>
                        <a:pt x="77" y="58"/>
                        <a:pt x="31" y="181"/>
                        <a:pt x="72" y="192"/>
                      </a:cubicBezTo>
                      <a:cubicBezTo>
                        <a:pt x="169" y="218"/>
                        <a:pt x="272" y="200"/>
                        <a:pt x="372" y="204"/>
                      </a:cubicBezTo>
                      <a:cubicBezTo>
                        <a:pt x="432" y="224"/>
                        <a:pt x="487" y="241"/>
                        <a:pt x="540" y="276"/>
                      </a:cubicBezTo>
                      <a:cubicBezTo>
                        <a:pt x="574" y="328"/>
                        <a:pt x="599" y="451"/>
                        <a:pt x="504" y="468"/>
                      </a:cubicBezTo>
                      <a:cubicBezTo>
                        <a:pt x="449" y="478"/>
                        <a:pt x="392" y="476"/>
                        <a:pt x="336" y="480"/>
                      </a:cubicBezTo>
                      <a:cubicBezTo>
                        <a:pt x="246" y="540"/>
                        <a:pt x="360" y="470"/>
                        <a:pt x="252" y="516"/>
                      </a:cubicBezTo>
                      <a:cubicBezTo>
                        <a:pt x="239" y="522"/>
                        <a:pt x="229" y="534"/>
                        <a:pt x="216" y="540"/>
                      </a:cubicBezTo>
                      <a:cubicBezTo>
                        <a:pt x="193" y="550"/>
                        <a:pt x="112" y="561"/>
                        <a:pt x="96" y="564"/>
                      </a:cubicBezTo>
                      <a:cubicBezTo>
                        <a:pt x="49" y="595"/>
                        <a:pt x="32" y="588"/>
                        <a:pt x="0" y="636"/>
                      </a:cubicBezTo>
                      <a:cubicBezTo>
                        <a:pt x="20" y="716"/>
                        <a:pt x="40" y="705"/>
                        <a:pt x="120" y="732"/>
                      </a:cubicBezTo>
                      <a:cubicBezTo>
                        <a:pt x="132" y="736"/>
                        <a:pt x="156" y="744"/>
                        <a:pt x="156" y="744"/>
                      </a:cubicBezTo>
                      <a:cubicBezTo>
                        <a:pt x="244" y="700"/>
                        <a:pt x="376" y="746"/>
                        <a:pt x="468" y="756"/>
                      </a:cubicBezTo>
                      <a:cubicBezTo>
                        <a:pt x="440" y="765"/>
                        <a:pt x="408" y="764"/>
                        <a:pt x="384" y="780"/>
                      </a:cubicBezTo>
                      <a:cubicBezTo>
                        <a:pt x="372" y="788"/>
                        <a:pt x="372" y="808"/>
                        <a:pt x="360" y="816"/>
                      </a:cubicBezTo>
                      <a:cubicBezTo>
                        <a:pt x="319" y="845"/>
                        <a:pt x="270" y="860"/>
                        <a:pt x="228" y="888"/>
                      </a:cubicBezTo>
                      <a:cubicBezTo>
                        <a:pt x="197" y="934"/>
                        <a:pt x="143" y="993"/>
                        <a:pt x="120" y="1044"/>
                      </a:cubicBezTo>
                      <a:cubicBezTo>
                        <a:pt x="105" y="1079"/>
                        <a:pt x="96" y="1116"/>
                        <a:pt x="84" y="1152"/>
                      </a:cubicBezTo>
                      <a:cubicBezTo>
                        <a:pt x="80" y="1164"/>
                        <a:pt x="72" y="1188"/>
                        <a:pt x="72" y="1188"/>
                      </a:cubicBezTo>
                      <a:cubicBezTo>
                        <a:pt x="76" y="1208"/>
                        <a:pt x="70" y="1234"/>
                        <a:pt x="84" y="1248"/>
                      </a:cubicBezTo>
                      <a:cubicBezTo>
                        <a:pt x="98" y="1262"/>
                        <a:pt x="124" y="1261"/>
                        <a:pt x="144" y="1260"/>
                      </a:cubicBezTo>
                      <a:cubicBezTo>
                        <a:pt x="216" y="1257"/>
                        <a:pt x="288" y="1244"/>
                        <a:pt x="360" y="1236"/>
                      </a:cubicBezTo>
                      <a:cubicBezTo>
                        <a:pt x="411" y="1202"/>
                        <a:pt x="466" y="1188"/>
                        <a:pt x="528" y="1188"/>
                      </a:cubicBezTo>
                    </a:path>
                  </a:pathLst>
                </a:custGeom>
                <a:noFill/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3" name="Arc 53"/>
                <p:cNvSpPr>
                  <a:spLocks/>
                </p:cNvSpPr>
                <p:nvPr/>
              </p:nvSpPr>
              <p:spPr bwMode="auto">
                <a:xfrm>
                  <a:off x="3742" y="1843"/>
                  <a:ext cx="136" cy="34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953"/>
                    <a:gd name="T2" fmla="*/ 9592 w 21600"/>
                    <a:gd name="T3" fmla="*/ 40953 h 40953"/>
                    <a:gd name="T4" fmla="*/ 0 w 21600"/>
                    <a:gd name="T5" fmla="*/ 21600 h 40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953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808"/>
                        <a:pt x="16947" y="37307"/>
                        <a:pt x="9592" y="40953"/>
                      </a:cubicBezTo>
                    </a:path>
                    <a:path w="21600" h="40953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808"/>
                        <a:pt x="16947" y="37307"/>
                        <a:pt x="9592" y="409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4" name="Arc 54"/>
                <p:cNvSpPr>
                  <a:spLocks/>
                </p:cNvSpPr>
                <p:nvPr/>
              </p:nvSpPr>
              <p:spPr bwMode="auto">
                <a:xfrm>
                  <a:off x="3864" y="2614"/>
                  <a:ext cx="150" cy="287"/>
                </a:xfrm>
                <a:custGeom>
                  <a:avLst/>
                  <a:gdLst>
                    <a:gd name="G0" fmla="+- 2292 0 0"/>
                    <a:gd name="G1" fmla="+- 21600 0 0"/>
                    <a:gd name="G2" fmla="+- 21600 0 0"/>
                    <a:gd name="T0" fmla="*/ 2292 w 23892"/>
                    <a:gd name="T1" fmla="*/ 0 h 43200"/>
                    <a:gd name="T2" fmla="*/ 0 w 23892"/>
                    <a:gd name="T3" fmla="*/ 43078 h 43200"/>
                    <a:gd name="T4" fmla="*/ 2292 w 2389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892" h="43200" fill="none" extrusionOk="0">
                      <a:moveTo>
                        <a:pt x="2291" y="0"/>
                      </a:moveTo>
                      <a:cubicBezTo>
                        <a:pt x="14221" y="0"/>
                        <a:pt x="23892" y="9670"/>
                        <a:pt x="23892" y="21600"/>
                      </a:cubicBezTo>
                      <a:cubicBezTo>
                        <a:pt x="23892" y="33529"/>
                        <a:pt x="14221" y="43200"/>
                        <a:pt x="2292" y="43200"/>
                      </a:cubicBezTo>
                      <a:cubicBezTo>
                        <a:pt x="1526" y="43200"/>
                        <a:pt x="761" y="43159"/>
                        <a:pt x="-1" y="43078"/>
                      </a:cubicBezTo>
                    </a:path>
                    <a:path w="23892" h="43200" stroke="0" extrusionOk="0">
                      <a:moveTo>
                        <a:pt x="2291" y="0"/>
                      </a:moveTo>
                      <a:cubicBezTo>
                        <a:pt x="14221" y="0"/>
                        <a:pt x="23892" y="9670"/>
                        <a:pt x="23892" y="21600"/>
                      </a:cubicBezTo>
                      <a:cubicBezTo>
                        <a:pt x="23892" y="33529"/>
                        <a:pt x="14221" y="43200"/>
                        <a:pt x="2292" y="43200"/>
                      </a:cubicBezTo>
                      <a:cubicBezTo>
                        <a:pt x="1526" y="43200"/>
                        <a:pt x="761" y="43159"/>
                        <a:pt x="-1" y="43078"/>
                      </a:cubicBezTo>
                      <a:lnTo>
                        <a:pt x="2292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5" name="Arc 55"/>
                <p:cNvSpPr>
                  <a:spLocks/>
                </p:cNvSpPr>
                <p:nvPr/>
              </p:nvSpPr>
              <p:spPr bwMode="auto">
                <a:xfrm rot="3130412">
                  <a:off x="3352" y="3276"/>
                  <a:ext cx="159" cy="37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1774"/>
                    <a:gd name="T2" fmla="*/ 7719 w 21600"/>
                    <a:gd name="T3" fmla="*/ 41774 h 41774"/>
                    <a:gd name="T4" fmla="*/ 0 w 21600"/>
                    <a:gd name="T5" fmla="*/ 21600 h 4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774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</a:path>
                    <a:path w="21600" h="41774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6" name="Arc 56"/>
                <p:cNvSpPr>
                  <a:spLocks/>
                </p:cNvSpPr>
                <p:nvPr/>
              </p:nvSpPr>
              <p:spPr bwMode="auto">
                <a:xfrm rot="38250029">
                  <a:off x="2825" y="1478"/>
                  <a:ext cx="130" cy="221"/>
                </a:xfrm>
                <a:custGeom>
                  <a:avLst/>
                  <a:gdLst>
                    <a:gd name="G0" fmla="+- 2173 0 0"/>
                    <a:gd name="G1" fmla="+- 21600 0 0"/>
                    <a:gd name="G2" fmla="+- 21600 0 0"/>
                    <a:gd name="T0" fmla="*/ 2173 w 23773"/>
                    <a:gd name="T1" fmla="*/ 0 h 43200"/>
                    <a:gd name="T2" fmla="*/ 0 w 23773"/>
                    <a:gd name="T3" fmla="*/ 43090 h 43200"/>
                    <a:gd name="T4" fmla="*/ 2173 w 23773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773" h="43200" fill="none" extrusionOk="0">
                      <a:moveTo>
                        <a:pt x="2172" y="0"/>
                      </a:moveTo>
                      <a:cubicBezTo>
                        <a:pt x="14102" y="0"/>
                        <a:pt x="23773" y="9670"/>
                        <a:pt x="23773" y="21600"/>
                      </a:cubicBezTo>
                      <a:cubicBezTo>
                        <a:pt x="23773" y="33529"/>
                        <a:pt x="14102" y="43200"/>
                        <a:pt x="2173" y="43200"/>
                      </a:cubicBezTo>
                      <a:cubicBezTo>
                        <a:pt x="1447" y="43200"/>
                        <a:pt x="722" y="43163"/>
                        <a:pt x="-1" y="43090"/>
                      </a:cubicBezTo>
                    </a:path>
                    <a:path w="23773" h="43200" stroke="0" extrusionOk="0">
                      <a:moveTo>
                        <a:pt x="2172" y="0"/>
                      </a:moveTo>
                      <a:cubicBezTo>
                        <a:pt x="14102" y="0"/>
                        <a:pt x="23773" y="9670"/>
                        <a:pt x="23773" y="21600"/>
                      </a:cubicBezTo>
                      <a:cubicBezTo>
                        <a:pt x="23773" y="33529"/>
                        <a:pt x="14102" y="43200"/>
                        <a:pt x="2173" y="43200"/>
                      </a:cubicBezTo>
                      <a:cubicBezTo>
                        <a:pt x="1447" y="43200"/>
                        <a:pt x="722" y="43163"/>
                        <a:pt x="-1" y="43090"/>
                      </a:cubicBezTo>
                      <a:lnTo>
                        <a:pt x="2173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7" name="Arc 57"/>
                <p:cNvSpPr>
                  <a:spLocks/>
                </p:cNvSpPr>
                <p:nvPr/>
              </p:nvSpPr>
              <p:spPr bwMode="auto">
                <a:xfrm flipH="1">
                  <a:off x="1927" y="1616"/>
                  <a:ext cx="27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8" name="Arc 58"/>
                <p:cNvSpPr>
                  <a:spLocks/>
                </p:cNvSpPr>
                <p:nvPr/>
              </p:nvSpPr>
              <p:spPr bwMode="auto">
                <a:xfrm flipH="1">
                  <a:off x="1519" y="2342"/>
                  <a:ext cx="91" cy="2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3891"/>
                    <a:gd name="T2" fmla="*/ 17762 w 21600"/>
                    <a:gd name="T3" fmla="*/ 33891 h 33891"/>
                    <a:gd name="T4" fmla="*/ 0 w 21600"/>
                    <a:gd name="T5" fmla="*/ 21600 h 33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389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5991"/>
                        <a:pt x="20261" y="30279"/>
                        <a:pt x="17762" y="33891"/>
                      </a:cubicBezTo>
                    </a:path>
                    <a:path w="21600" h="3389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5991"/>
                        <a:pt x="20261" y="30279"/>
                        <a:pt x="17762" y="3389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9" name="Arc 59"/>
                <p:cNvSpPr>
                  <a:spLocks/>
                </p:cNvSpPr>
                <p:nvPr/>
              </p:nvSpPr>
              <p:spPr bwMode="auto">
                <a:xfrm rot="8222149">
                  <a:off x="2426" y="3430"/>
                  <a:ext cx="211" cy="345"/>
                </a:xfrm>
                <a:custGeom>
                  <a:avLst/>
                  <a:gdLst>
                    <a:gd name="G0" fmla="+- 8960 0 0"/>
                    <a:gd name="G1" fmla="+- 21600 0 0"/>
                    <a:gd name="G2" fmla="+- 21600 0 0"/>
                    <a:gd name="T0" fmla="*/ 0 w 30560"/>
                    <a:gd name="T1" fmla="*/ 1946 h 42521"/>
                    <a:gd name="T2" fmla="*/ 14332 w 30560"/>
                    <a:gd name="T3" fmla="*/ 42521 h 42521"/>
                    <a:gd name="T4" fmla="*/ 8960 w 30560"/>
                    <a:gd name="T5" fmla="*/ 21600 h 4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560" h="42521" fill="none" extrusionOk="0">
                      <a:moveTo>
                        <a:pt x="0" y="1946"/>
                      </a:moveTo>
                      <a:cubicBezTo>
                        <a:pt x="2812" y="663"/>
                        <a:pt x="5868" y="-1"/>
                        <a:pt x="8960" y="0"/>
                      </a:cubicBezTo>
                      <a:cubicBezTo>
                        <a:pt x="20889" y="0"/>
                        <a:pt x="30560" y="9670"/>
                        <a:pt x="30560" y="21600"/>
                      </a:cubicBezTo>
                      <a:cubicBezTo>
                        <a:pt x="30560" y="31460"/>
                        <a:pt x="23882" y="40068"/>
                        <a:pt x="14332" y="42521"/>
                      </a:cubicBezTo>
                    </a:path>
                    <a:path w="30560" h="42521" stroke="0" extrusionOk="0">
                      <a:moveTo>
                        <a:pt x="0" y="1946"/>
                      </a:moveTo>
                      <a:cubicBezTo>
                        <a:pt x="2812" y="663"/>
                        <a:pt x="5868" y="-1"/>
                        <a:pt x="8960" y="0"/>
                      </a:cubicBezTo>
                      <a:cubicBezTo>
                        <a:pt x="20889" y="0"/>
                        <a:pt x="30560" y="9670"/>
                        <a:pt x="30560" y="21600"/>
                      </a:cubicBezTo>
                      <a:cubicBezTo>
                        <a:pt x="30560" y="31460"/>
                        <a:pt x="23882" y="40068"/>
                        <a:pt x="14332" y="42521"/>
                      </a:cubicBezTo>
                      <a:lnTo>
                        <a:pt x="896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0" name="Arc 60"/>
                <p:cNvSpPr>
                  <a:spLocks/>
                </p:cNvSpPr>
                <p:nvPr/>
              </p:nvSpPr>
              <p:spPr bwMode="auto">
                <a:xfrm rot="8094440" flipV="1">
                  <a:off x="1599" y="2987"/>
                  <a:ext cx="249" cy="40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1774"/>
                    <a:gd name="T2" fmla="*/ 7719 w 21600"/>
                    <a:gd name="T3" fmla="*/ 41774 h 41774"/>
                    <a:gd name="T4" fmla="*/ 0 w 21600"/>
                    <a:gd name="T5" fmla="*/ 21600 h 4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774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</a:path>
                    <a:path w="21600" h="41774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832" y="1343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 alt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2" name="Oval 62"/>
                <p:cNvSpPr>
                  <a:spLocks noChangeArrowheads="1"/>
                </p:cNvSpPr>
                <p:nvPr/>
              </p:nvSpPr>
              <p:spPr bwMode="auto">
                <a:xfrm>
                  <a:off x="4241" y="175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047" y="2674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30</a:t>
                  </a:r>
                </a:p>
              </p:txBody>
            </p:sp>
            <p:sp>
              <p:nvSpPr>
                <p:cNvPr id="378944" name="Oval 64"/>
                <p:cNvSpPr>
                  <a:spLocks noChangeArrowheads="1"/>
                </p:cNvSpPr>
                <p:nvPr/>
              </p:nvSpPr>
              <p:spPr bwMode="auto">
                <a:xfrm>
                  <a:off x="1383" y="2341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4" y="3611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50</a:t>
                  </a:r>
                </a:p>
              </p:txBody>
            </p:sp>
            <p:sp>
              <p:nvSpPr>
                <p:cNvPr id="378946" name="Oval 66"/>
                <p:cNvSpPr>
                  <a:spLocks noChangeArrowheads="1"/>
                </p:cNvSpPr>
                <p:nvPr/>
              </p:nvSpPr>
              <p:spPr bwMode="auto">
                <a:xfrm>
                  <a:off x="3606" y="3611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960" y="3672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60</a:t>
                  </a:r>
                </a:p>
              </p:txBody>
            </p:sp>
            <p:sp>
              <p:nvSpPr>
                <p:cNvPr id="378948" name="Oval 68"/>
                <p:cNvSpPr>
                  <a:spLocks noChangeArrowheads="1"/>
                </p:cNvSpPr>
                <p:nvPr/>
              </p:nvSpPr>
              <p:spPr bwMode="auto">
                <a:xfrm>
                  <a:off x="2245" y="370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111" y="3067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40</a:t>
                  </a:r>
                </a:p>
              </p:txBody>
            </p:sp>
            <p:sp>
              <p:nvSpPr>
                <p:cNvPr id="378950" name="Oval 70"/>
                <p:cNvSpPr>
                  <a:spLocks noChangeArrowheads="1"/>
                </p:cNvSpPr>
                <p:nvPr/>
              </p:nvSpPr>
              <p:spPr bwMode="auto">
                <a:xfrm>
                  <a:off x="1428" y="311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098" y="2266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20</a:t>
                  </a:r>
                </a:p>
              </p:txBody>
            </p:sp>
            <p:sp>
              <p:nvSpPr>
                <p:cNvPr id="378952" name="Oval 72"/>
                <p:cNvSpPr>
                  <a:spLocks noChangeArrowheads="1"/>
                </p:cNvSpPr>
                <p:nvPr/>
              </p:nvSpPr>
              <p:spPr bwMode="auto">
                <a:xfrm>
                  <a:off x="1973" y="1343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701" y="1343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45</a:t>
                  </a:r>
                </a:p>
              </p:txBody>
            </p:sp>
            <p:sp>
              <p:nvSpPr>
                <p:cNvPr id="378954" name="Rectangle 74"/>
                <p:cNvSpPr>
                  <a:spLocks noChangeArrowheads="1"/>
                </p:cNvSpPr>
                <p:nvPr/>
              </p:nvSpPr>
              <p:spPr bwMode="auto">
                <a:xfrm>
                  <a:off x="3992" y="1712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30</a:t>
                  </a:r>
                </a:p>
              </p:txBody>
            </p:sp>
            <p:sp>
              <p:nvSpPr>
                <p:cNvPr id="378955" name="Oval 75"/>
                <p:cNvSpPr>
                  <a:spLocks noChangeArrowheads="1"/>
                </p:cNvSpPr>
                <p:nvPr/>
              </p:nvSpPr>
              <p:spPr bwMode="auto">
                <a:xfrm>
                  <a:off x="4286" y="2659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822" y="1223"/>
                  <a:ext cx="2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ru-RU" altLang="ru-RU" sz="1800">
                      <a:solidFill>
                        <a:srgbClr val="08080C"/>
                      </a:solidFill>
                    </a:rPr>
                    <a:t>33</a:t>
                  </a:r>
                </a:p>
              </p:txBody>
            </p:sp>
            <p:sp>
              <p:nvSpPr>
                <p:cNvPr id="378957" name="Oval 77"/>
                <p:cNvSpPr>
                  <a:spLocks noChangeArrowheads="1"/>
                </p:cNvSpPr>
                <p:nvPr/>
              </p:nvSpPr>
              <p:spPr bwMode="auto">
                <a:xfrm>
                  <a:off x="3107" y="1207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altLang="ru-RU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58" name="Oval 78"/>
                <p:cNvSpPr>
                  <a:spLocks noChangeArrowheads="1"/>
                </p:cNvSpPr>
                <p:nvPr/>
              </p:nvSpPr>
              <p:spPr bwMode="auto">
                <a:xfrm>
                  <a:off x="4422" y="2795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375569" y="333375"/>
            <a:ext cx="685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467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685801" y="406232"/>
            <a:ext cx="7772400" cy="1143000"/>
          </a:xfrm>
          <a:noFill/>
          <a:ln/>
        </p:spPr>
        <p:txBody>
          <a:bodyPr/>
          <a:lstStyle/>
          <a:p>
            <a:r>
              <a:rPr lang="ru-RU" altLang="ru-RU" b="1" i="1" dirty="0" smtClean="0">
                <a:solidFill>
                  <a:srgbClr val="FE0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Проверка!</a:t>
            </a:r>
            <a:endParaRPr lang="ru-RU" altLang="ru-RU" b="1" i="1" dirty="0">
              <a:solidFill>
                <a:srgbClr val="FE0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9907" name="Group 3"/>
          <p:cNvGrpSpPr>
            <a:grpSpLocks/>
          </p:cNvGrpSpPr>
          <p:nvPr/>
        </p:nvGrpSpPr>
        <p:grpSpPr bwMode="auto">
          <a:xfrm>
            <a:off x="2916238" y="1557338"/>
            <a:ext cx="3527425" cy="5040312"/>
            <a:chOff x="1837" y="981"/>
            <a:chExt cx="2222" cy="3175"/>
          </a:xfrm>
        </p:grpSpPr>
        <p:sp>
          <p:nvSpPr>
            <p:cNvPr id="379908" name="AutoShape 4"/>
            <p:cNvSpPr>
              <a:spLocks noChangeArrowheads="1"/>
            </p:cNvSpPr>
            <p:nvPr/>
          </p:nvSpPr>
          <p:spPr bwMode="auto">
            <a:xfrm>
              <a:off x="2790" y="981"/>
              <a:ext cx="1269" cy="691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09" name="AutoShape 5"/>
            <p:cNvSpPr>
              <a:spLocks noChangeArrowheads="1"/>
            </p:cNvSpPr>
            <p:nvPr/>
          </p:nvSpPr>
          <p:spPr bwMode="auto">
            <a:xfrm>
              <a:off x="1917" y="2983"/>
              <a:ext cx="1665" cy="1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BA3DC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08080C"/>
                </a:solidFill>
              </a:endParaRPr>
            </a:p>
          </p:txBody>
        </p:sp>
        <p:sp>
          <p:nvSpPr>
            <p:cNvPr id="379910" name="Line 6"/>
            <p:cNvSpPr>
              <a:spLocks noChangeShapeType="1"/>
            </p:cNvSpPr>
            <p:nvPr/>
          </p:nvSpPr>
          <p:spPr bwMode="auto">
            <a:xfrm flipV="1">
              <a:off x="2709" y="1947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911" name="Oval 7"/>
            <p:cNvSpPr>
              <a:spLocks noChangeArrowheads="1"/>
            </p:cNvSpPr>
            <p:nvPr/>
          </p:nvSpPr>
          <p:spPr bwMode="auto">
            <a:xfrm>
              <a:off x="2550" y="1740"/>
              <a:ext cx="318" cy="2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12" name="AutoShape 8"/>
            <p:cNvSpPr>
              <a:spLocks noChangeArrowheads="1"/>
            </p:cNvSpPr>
            <p:nvPr/>
          </p:nvSpPr>
          <p:spPr bwMode="auto">
            <a:xfrm rot="-1642248">
              <a:off x="2155" y="1188"/>
              <a:ext cx="554" cy="552"/>
            </a:xfrm>
            <a:prstGeom prst="flowChartMer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08080C"/>
                </a:solidFill>
              </a:endParaRPr>
            </a:p>
          </p:txBody>
        </p:sp>
        <p:sp>
          <p:nvSpPr>
            <p:cNvPr id="379913" name="AutoShape 9"/>
            <p:cNvSpPr>
              <a:spLocks noChangeArrowheads="1"/>
            </p:cNvSpPr>
            <p:nvPr/>
          </p:nvSpPr>
          <p:spPr bwMode="auto">
            <a:xfrm rot="4699047">
              <a:off x="1706" y="1526"/>
              <a:ext cx="897" cy="63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08080C"/>
                </a:solidFill>
              </a:endParaRPr>
            </a:p>
          </p:txBody>
        </p:sp>
        <p:sp>
          <p:nvSpPr>
            <p:cNvPr id="379914" name="AutoShape 10"/>
            <p:cNvSpPr>
              <a:spLocks noChangeArrowheads="1"/>
            </p:cNvSpPr>
            <p:nvPr/>
          </p:nvSpPr>
          <p:spPr bwMode="auto">
            <a:xfrm rot="-3533102">
              <a:off x="2702" y="1768"/>
              <a:ext cx="966" cy="6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1800">
                <a:solidFill>
                  <a:srgbClr val="08080C"/>
                </a:solidFill>
              </a:endParaRPr>
            </a:p>
          </p:txBody>
        </p:sp>
        <p:sp>
          <p:nvSpPr>
            <p:cNvPr id="379915" name="AutoShape 11"/>
            <p:cNvSpPr>
              <a:spLocks noChangeArrowheads="1"/>
            </p:cNvSpPr>
            <p:nvPr/>
          </p:nvSpPr>
          <p:spPr bwMode="auto">
            <a:xfrm rot="1380442">
              <a:off x="2155" y="2017"/>
              <a:ext cx="554" cy="759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1800" b="1">
                  <a:solidFill>
                    <a:srgbClr val="08080C"/>
                  </a:solidFill>
                </a:rPr>
                <a:t>50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16" name="Arc 12"/>
            <p:cNvSpPr>
              <a:spLocks/>
            </p:cNvSpPr>
            <p:nvPr/>
          </p:nvSpPr>
          <p:spPr bwMode="auto">
            <a:xfrm>
              <a:off x="2790" y="1465"/>
              <a:ext cx="316" cy="2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17" name="Arc 13"/>
            <p:cNvSpPr>
              <a:spLocks/>
            </p:cNvSpPr>
            <p:nvPr/>
          </p:nvSpPr>
          <p:spPr bwMode="auto">
            <a:xfrm flipH="1">
              <a:off x="2426" y="1480"/>
              <a:ext cx="228" cy="190"/>
            </a:xfrm>
            <a:custGeom>
              <a:avLst/>
              <a:gdLst>
                <a:gd name="G0" fmla="+- 0 0 0"/>
                <a:gd name="G1" fmla="+- 19789 0 0"/>
                <a:gd name="G2" fmla="+- 21600 0 0"/>
                <a:gd name="T0" fmla="*/ 8657 w 20694"/>
                <a:gd name="T1" fmla="*/ 0 h 19789"/>
                <a:gd name="T2" fmla="*/ 20694 w 20694"/>
                <a:gd name="T3" fmla="*/ 13600 h 19789"/>
                <a:gd name="T4" fmla="*/ 0 w 20694"/>
                <a:gd name="T5" fmla="*/ 19789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18" name="Arc 14"/>
            <p:cNvSpPr>
              <a:spLocks/>
            </p:cNvSpPr>
            <p:nvPr/>
          </p:nvSpPr>
          <p:spPr bwMode="auto">
            <a:xfrm>
              <a:off x="1882" y="2069"/>
              <a:ext cx="238" cy="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19" name="Arc 15"/>
            <p:cNvSpPr>
              <a:spLocks/>
            </p:cNvSpPr>
            <p:nvPr/>
          </p:nvSpPr>
          <p:spPr bwMode="auto">
            <a:xfrm>
              <a:off x="2234" y="2499"/>
              <a:ext cx="238" cy="1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20" name="Arc 16"/>
            <p:cNvSpPr>
              <a:spLocks/>
            </p:cNvSpPr>
            <p:nvPr/>
          </p:nvSpPr>
          <p:spPr bwMode="auto">
            <a:xfrm>
              <a:off x="3107" y="2387"/>
              <a:ext cx="237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21" name="Arc 17"/>
            <p:cNvSpPr>
              <a:spLocks/>
            </p:cNvSpPr>
            <p:nvPr/>
          </p:nvSpPr>
          <p:spPr bwMode="auto">
            <a:xfrm>
              <a:off x="2313" y="3949"/>
              <a:ext cx="316" cy="2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22" name="Arc 18"/>
            <p:cNvSpPr>
              <a:spLocks/>
            </p:cNvSpPr>
            <p:nvPr/>
          </p:nvSpPr>
          <p:spPr bwMode="auto">
            <a:xfrm rot="12061549">
              <a:off x="3185" y="3052"/>
              <a:ext cx="316" cy="2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23" name="Text Box 19"/>
            <p:cNvSpPr txBox="1">
              <a:spLocks noChangeArrowheads="1"/>
            </p:cNvSpPr>
            <p:nvPr/>
          </p:nvSpPr>
          <p:spPr bwMode="auto">
            <a:xfrm>
              <a:off x="3016" y="1389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800" b="1">
                  <a:solidFill>
                    <a:srgbClr val="08080C"/>
                  </a:solidFill>
                </a:rPr>
                <a:t>90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24" name="Text Box 20"/>
            <p:cNvSpPr txBox="1">
              <a:spLocks noChangeArrowheads="1"/>
            </p:cNvSpPr>
            <p:nvPr/>
          </p:nvSpPr>
          <p:spPr bwMode="auto">
            <a:xfrm>
              <a:off x="2154" y="1298"/>
              <a:ext cx="6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800" b="1">
                  <a:solidFill>
                    <a:srgbClr val="08080C"/>
                  </a:solidFill>
                </a:rPr>
                <a:t>33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25" name="Text Box 21"/>
            <p:cNvSpPr txBox="1">
              <a:spLocks noChangeArrowheads="1"/>
            </p:cNvSpPr>
            <p:nvPr/>
          </p:nvSpPr>
          <p:spPr bwMode="auto">
            <a:xfrm>
              <a:off x="1915" y="1813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>
                  <a:solidFill>
                    <a:srgbClr val="08080C"/>
                  </a:solidFill>
                </a:rPr>
                <a:t>45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26" name="Text Box 22"/>
            <p:cNvSpPr txBox="1">
              <a:spLocks noChangeArrowheads="1"/>
            </p:cNvSpPr>
            <p:nvPr/>
          </p:nvSpPr>
          <p:spPr bwMode="auto">
            <a:xfrm>
              <a:off x="3061" y="2160"/>
              <a:ext cx="5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800" b="1">
                  <a:solidFill>
                    <a:srgbClr val="08080C"/>
                  </a:solidFill>
                </a:rPr>
                <a:t>53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27" name="Text Box 23"/>
            <p:cNvSpPr txBox="1">
              <a:spLocks noChangeArrowheads="1"/>
            </p:cNvSpPr>
            <p:nvPr/>
          </p:nvSpPr>
          <p:spPr bwMode="auto">
            <a:xfrm>
              <a:off x="2880" y="306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>
                  <a:solidFill>
                    <a:srgbClr val="08080C"/>
                  </a:solidFill>
                </a:rPr>
                <a:t>75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79928" name="Text Box 24"/>
            <p:cNvSpPr txBox="1">
              <a:spLocks noChangeArrowheads="1"/>
            </p:cNvSpPr>
            <p:nvPr/>
          </p:nvSpPr>
          <p:spPr bwMode="auto">
            <a:xfrm>
              <a:off x="2459" y="3763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>
                  <a:solidFill>
                    <a:srgbClr val="08080C"/>
                  </a:solidFill>
                </a:rPr>
                <a:t>110</a:t>
              </a:r>
              <a:r>
                <a:rPr lang="en-US" altLang="ru-RU" sz="1800" b="1">
                  <a:solidFill>
                    <a:srgbClr val="08080C"/>
                  </a:solidFill>
                </a:rPr>
                <a:t>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21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</a:t>
            </a:r>
          </a:p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648200"/>
            <a:ext cx="2057400" cy="19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4400" y="1981200"/>
            <a:ext cx="7162800" cy="395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https://learningapps.org/view7927811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Виды углов. Измерение с помощью транспортира. Найди ошибку.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https://learningapps.org/view2976450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видов углов.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807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тр. 120 - № 3 (начертить и измерить углы),  № 6,  №9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желанию:</a:t>
            </a:r>
          </a:p>
          <a:p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https://learningapps.org/view960171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в правило «Угол»  нужные слова </a:t>
            </a:r>
          </a:p>
          <a:p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https://learningapps.org/view964030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виды углов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>  </a:t>
            </a:r>
            <a:r>
              <a:rPr lang="ru-RU" dirty="0" smtClean="0"/>
              <a:t>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( у меня)                           получилось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смог(ла)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Урок полезен, всё понятно.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всё понятно, урок вызвал затруднения.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Лишь кое-что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чуть-чуть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неясно.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Ещё придётся потрудиться.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47864" y="1916832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347864" y="990600"/>
            <a:ext cx="3662536" cy="92623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47864" y="1916832"/>
            <a:ext cx="1681336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630487" cy="249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362200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28956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Число.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тетрадь и запишите: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5" name="Freeform 141"/>
          <p:cNvSpPr>
            <a:spLocks/>
          </p:cNvSpPr>
          <p:nvPr/>
        </p:nvSpPr>
        <p:spPr bwMode="auto">
          <a:xfrm rot="2363367">
            <a:off x="1295728" y="2104308"/>
            <a:ext cx="2742541" cy="1881440"/>
          </a:xfrm>
          <a:custGeom>
            <a:avLst/>
            <a:gdLst>
              <a:gd name="T0" fmla="*/ 216 w 1224"/>
              <a:gd name="T1" fmla="*/ 0 h 1128"/>
              <a:gd name="T2" fmla="*/ 168 w 1224"/>
              <a:gd name="T3" fmla="*/ 1056 h 1128"/>
              <a:gd name="T4" fmla="*/ 1224 w 1224"/>
              <a:gd name="T5" fmla="*/ 432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4" h="1128">
                <a:moveTo>
                  <a:pt x="216" y="0"/>
                </a:moveTo>
                <a:cubicBezTo>
                  <a:pt x="108" y="492"/>
                  <a:pt x="0" y="984"/>
                  <a:pt x="168" y="1056"/>
                </a:cubicBezTo>
                <a:cubicBezTo>
                  <a:pt x="336" y="1128"/>
                  <a:pt x="1048" y="536"/>
                  <a:pt x="1224" y="43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450" name="Group 186"/>
          <p:cNvGrpSpPr>
            <a:grpSpLocks/>
          </p:cNvGrpSpPr>
          <p:nvPr/>
        </p:nvGrpSpPr>
        <p:grpSpPr bwMode="auto">
          <a:xfrm>
            <a:off x="6248400" y="2743200"/>
            <a:ext cx="1828800" cy="1219200"/>
            <a:chOff x="3312" y="2592"/>
            <a:chExt cx="1152" cy="768"/>
          </a:xfrm>
        </p:grpSpPr>
        <p:sp>
          <p:nvSpPr>
            <p:cNvPr id="11428" name="Line 164"/>
            <p:cNvSpPr>
              <a:spLocks noChangeShapeType="1"/>
            </p:cNvSpPr>
            <p:nvPr/>
          </p:nvSpPr>
          <p:spPr bwMode="auto">
            <a:xfrm flipH="1">
              <a:off x="3312" y="2592"/>
              <a:ext cx="624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9" name="Line 165"/>
            <p:cNvSpPr>
              <a:spLocks noChangeShapeType="1"/>
            </p:cNvSpPr>
            <p:nvPr/>
          </p:nvSpPr>
          <p:spPr bwMode="auto">
            <a:xfrm>
              <a:off x="3312" y="3360"/>
              <a:ext cx="11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47" name="AutoShape 183"/>
          <p:cNvSpPr>
            <a:spLocks noChangeArrowheads="1"/>
          </p:cNvSpPr>
          <p:nvPr/>
        </p:nvSpPr>
        <p:spPr bwMode="auto">
          <a:xfrm rot="6810826">
            <a:off x="3878564" y="4370815"/>
            <a:ext cx="2097088" cy="1944688"/>
          </a:xfrm>
          <a:prstGeom prst="rtTriangl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7398" y="36084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4764" y="4010463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34315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441" y="533400"/>
            <a:ext cx="7676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рисунке  - угол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4" y="5383501"/>
            <a:ext cx="140811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5" grpId="0" animBg="1"/>
      <p:bldP spid="114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789434" y="1295400"/>
            <a:ext cx="5929312" cy="1643063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9434" y="2954170"/>
            <a:ext cx="6429375" cy="1143000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28625" y="4786313"/>
            <a:ext cx="8072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образовалась эта фигура?</a:t>
            </a:r>
          </a:p>
        </p:txBody>
      </p:sp>
    </p:spTree>
    <p:extLst>
      <p:ext uri="{BB962C8B-B14F-4D97-AF65-F5344CB8AC3E}">
        <p14:creationId xmlns:p14="http://schemas.microsoft.com/office/powerpoint/2010/main" val="616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66800" y="4724400"/>
            <a:ext cx="7543800" cy="1676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066800" y="457200"/>
            <a:ext cx="7620000" cy="4038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5E3FF"/>
              </a:gs>
              <a:gs pos="50000">
                <a:schemeClr val="bg1"/>
              </a:gs>
              <a:gs pos="100000">
                <a:srgbClr val="D5E3FF"/>
              </a:gs>
            </a:gsLst>
            <a:lin ang="18900000" scaled="1"/>
          </a:gradFill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6705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   </a:t>
            </a:r>
            <a:r>
              <a:rPr lang="ru-RU" altLang="ru-RU" sz="3200" b="1">
                <a:solidFill>
                  <a:srgbClr val="FF0000"/>
                </a:solidFill>
              </a:rPr>
              <a:t>Угол</a:t>
            </a:r>
            <a:r>
              <a:rPr lang="ru-RU" altLang="ru-RU" sz="3600" b="1">
                <a:solidFill>
                  <a:srgbClr val="FF0000"/>
                </a:solidFill>
              </a:rPr>
              <a:t> </a:t>
            </a:r>
            <a:r>
              <a:rPr lang="ru-RU" altLang="ru-RU" sz="2800"/>
              <a:t>– это</a:t>
            </a:r>
            <a:r>
              <a:rPr lang="ru-RU" altLang="ru-RU" sz="4000"/>
              <a:t> </a:t>
            </a:r>
            <a:r>
              <a:rPr lang="ru-RU" altLang="ru-RU" sz="2800"/>
              <a:t>геометрическая фигура, образованная двумя разными лучами </a:t>
            </a:r>
          </a:p>
          <a:p>
            <a:pPr eaLnBrk="1" hangingPunct="1"/>
            <a:r>
              <a:rPr lang="ru-RU" altLang="ru-RU" sz="2800"/>
              <a:t>с общим началом.</a:t>
            </a:r>
            <a:r>
              <a:rPr lang="ru-RU" altLang="ru-RU" sz="2800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57450" y="3590925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FF"/>
                </a:solidFill>
              </a:rPr>
              <a:t>О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19800" y="3962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66FF"/>
                </a:solidFill>
              </a:rPr>
              <a:t>В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521325" y="169545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66FF"/>
                </a:solidFill>
              </a:rPr>
              <a:t>А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895600" y="1600200"/>
            <a:ext cx="4138613" cy="2274888"/>
            <a:chOff x="1642" y="1111"/>
            <a:chExt cx="2607" cy="1433"/>
          </a:xfrm>
        </p:grpSpPr>
        <p:sp>
          <p:nvSpPr>
            <p:cNvPr id="6158" name="Freeform 11"/>
            <p:cNvSpPr>
              <a:spLocks/>
            </p:cNvSpPr>
            <p:nvPr/>
          </p:nvSpPr>
          <p:spPr bwMode="auto">
            <a:xfrm>
              <a:off x="2177" y="2236"/>
              <a:ext cx="164" cy="279"/>
            </a:xfrm>
            <a:custGeom>
              <a:avLst/>
              <a:gdLst>
                <a:gd name="T0" fmla="*/ 0 w 205"/>
                <a:gd name="T1" fmla="*/ 0 h 272"/>
                <a:gd name="T2" fmla="*/ 3 w 205"/>
                <a:gd name="T3" fmla="*/ 141 h 272"/>
                <a:gd name="T4" fmla="*/ 2 w 205"/>
                <a:gd name="T5" fmla="*/ 430 h 272"/>
                <a:gd name="T6" fmla="*/ 0 60000 65536"/>
                <a:gd name="T7" fmla="*/ 0 60000 65536"/>
                <a:gd name="T8" fmla="*/ 0 60000 65536"/>
                <a:gd name="T9" fmla="*/ 0 w 205"/>
                <a:gd name="T10" fmla="*/ 0 h 272"/>
                <a:gd name="T11" fmla="*/ 205 w 20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272">
                  <a:moveTo>
                    <a:pt x="0" y="0"/>
                  </a:moveTo>
                  <a:cubicBezTo>
                    <a:pt x="79" y="22"/>
                    <a:pt x="159" y="45"/>
                    <a:pt x="182" y="90"/>
                  </a:cubicBezTo>
                  <a:cubicBezTo>
                    <a:pt x="205" y="135"/>
                    <a:pt x="144" y="242"/>
                    <a:pt x="136" y="27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 flipV="1">
              <a:off x="1728" y="2496"/>
              <a:ext cx="2521" cy="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 flipV="1">
              <a:off x="1705" y="1111"/>
              <a:ext cx="2357" cy="140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>
              <a:off x="1642" y="2446"/>
              <a:ext cx="100" cy="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219200" y="54102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Точка </a:t>
            </a:r>
            <a:r>
              <a:rPr lang="ru-RU" altLang="ru-RU" sz="2800" b="1">
                <a:solidFill>
                  <a:srgbClr val="0066FF"/>
                </a:solidFill>
              </a:rPr>
              <a:t>О</a:t>
            </a:r>
            <a:r>
              <a:rPr lang="ru-RU" altLang="ru-RU" sz="2800"/>
              <a:t> – вершина угла.</a:t>
            </a:r>
          </a:p>
          <a:p>
            <a:pPr eaLnBrk="1" hangingPunct="1"/>
            <a:r>
              <a:rPr lang="ru-RU" altLang="ru-RU" sz="2800"/>
              <a:t>Лучи </a:t>
            </a:r>
            <a:r>
              <a:rPr lang="ru-RU" altLang="ru-RU" sz="2800" b="1">
                <a:solidFill>
                  <a:srgbClr val="0066FF"/>
                </a:solidFill>
              </a:rPr>
              <a:t>АО</a:t>
            </a:r>
            <a:r>
              <a:rPr lang="ru-RU" altLang="ru-RU" sz="2800"/>
              <a:t> и </a:t>
            </a:r>
            <a:r>
              <a:rPr lang="ru-RU" altLang="ru-RU" sz="2800" b="1">
                <a:solidFill>
                  <a:srgbClr val="0066FF"/>
                </a:solidFill>
              </a:rPr>
              <a:t>ОВ</a:t>
            </a:r>
            <a:r>
              <a:rPr lang="ru-RU" altLang="ru-RU" sz="2800"/>
              <a:t> – стороны угла.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438400" y="4800600"/>
            <a:ext cx="411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Обозначение углов</a:t>
            </a:r>
          </a:p>
        </p:txBody>
      </p:sp>
    </p:spTree>
    <p:extLst>
      <p:ext uri="{BB962C8B-B14F-4D97-AF65-F5344CB8AC3E}">
        <p14:creationId xmlns:p14="http://schemas.microsoft.com/office/powerpoint/2010/main" val="1629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7" grpId="0"/>
      <p:bldP spid="15368" grpId="0"/>
      <p:bldP spid="15369" grpId="0"/>
      <p:bldP spid="15375" grpId="0"/>
      <p:bldP spid="15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8"/>
          <p:cNvSpPr>
            <a:spLocks noGrp="1"/>
          </p:cNvSpPr>
          <p:nvPr>
            <p:ph type="title"/>
          </p:nvPr>
        </p:nvSpPr>
        <p:spPr>
          <a:xfrm>
            <a:off x="714733" y="56545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букв можно использовать для обозначения угла?</a:t>
            </a:r>
          </a:p>
        </p:txBody>
      </p:sp>
      <p:grpSp>
        <p:nvGrpSpPr>
          <p:cNvPr id="2" name="Содержимое 10"/>
          <p:cNvGrpSpPr>
            <a:grpSpLocks noGrp="1"/>
          </p:cNvGrpSpPr>
          <p:nvPr/>
        </p:nvGrpSpPr>
        <p:grpSpPr bwMode="auto">
          <a:xfrm>
            <a:off x="696913" y="1599508"/>
            <a:ext cx="3798887" cy="2125663"/>
            <a:chOff x="1735167" y="2743200"/>
            <a:chExt cx="5354762" cy="2632733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2666998" y="3047998"/>
              <a:ext cx="4267198" cy="2285999"/>
              <a:chOff x="2514600" y="2743200"/>
              <a:chExt cx="3124200" cy="12954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513899" y="3733681"/>
                <a:ext cx="152361" cy="152643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7" name="Прямая соединительная линия 16"/>
              <p:cNvCxnSpPr>
                <a:stCxn id="16" idx="7"/>
              </p:cNvCxnSpPr>
              <p:nvPr/>
            </p:nvCxnSpPr>
            <p:spPr>
              <a:xfrm rot="5400000" flipH="1" flipV="1">
                <a:off x="3138752" y="2247751"/>
                <a:ext cx="1012786" cy="2003642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>
                <a:stCxn id="16" idx="5"/>
              </p:cNvCxnSpPr>
              <p:nvPr/>
            </p:nvCxnSpPr>
            <p:spPr>
              <a:xfrm rot="16200000" flipH="1">
                <a:off x="4053268" y="2454097"/>
                <a:ext cx="174925" cy="2994813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5387128" y="2743200"/>
              <a:ext cx="62869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i="1">
                  <a:solidFill>
                    <a:srgbClr val="002060"/>
                  </a:solidFill>
                </a:rPr>
                <a:t>А</a:t>
              </a:r>
            </a:p>
          </p:txBody>
        </p:sp>
        <p:sp>
          <p:nvSpPr>
            <p:cNvPr id="5134" name="TextBox 13"/>
            <p:cNvSpPr txBox="1">
              <a:spLocks noChangeArrowheads="1"/>
            </p:cNvSpPr>
            <p:nvPr/>
          </p:nvSpPr>
          <p:spPr bwMode="auto">
            <a:xfrm>
              <a:off x="6461232" y="4441405"/>
              <a:ext cx="62869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i="1">
                  <a:solidFill>
                    <a:srgbClr val="002060"/>
                  </a:solidFill>
                </a:rPr>
                <a:t>В</a:t>
              </a: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1735167" y="4347060"/>
              <a:ext cx="935915" cy="102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i="1">
                  <a:solidFill>
                    <a:srgbClr val="00B0F0"/>
                  </a:solidFill>
                </a:rPr>
                <a:t>О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2433" y="3891626"/>
            <a:ext cx="24069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85800" indent="-685800">
              <a:buFont typeface="Symbol"/>
              <a:buChar char="Ð"/>
            </a:pPr>
            <a:r>
              <a:rPr lang="ru-RU" sz="5400" b="1" dirty="0" smtClean="0">
                <a:solidFill>
                  <a:srgbClr val="002060"/>
                </a:solidFill>
                <a:sym typeface="Symbol" pitchFamily="18" charset="2"/>
              </a:rPr>
              <a:t>А</a:t>
            </a:r>
            <a:r>
              <a:rPr lang="ru-RU" sz="5400" b="1" dirty="0" smtClean="0">
                <a:solidFill>
                  <a:srgbClr val="00B0F0"/>
                </a:solidFill>
                <a:sym typeface="Symbol" pitchFamily="18" charset="2"/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  <a:sym typeface="Symbol" pitchFamily="18" charset="2"/>
              </a:rPr>
              <a:t>В</a:t>
            </a:r>
          </a:p>
          <a:p>
            <a:pPr marL="685800" indent="-685800">
              <a:buFont typeface="Symbol"/>
              <a:buChar char="Ð"/>
            </a:pPr>
            <a:r>
              <a:rPr lang="ru-RU" sz="5400" b="1" dirty="0" smtClean="0">
                <a:solidFill>
                  <a:srgbClr val="002060"/>
                </a:solidFill>
                <a:sym typeface="Symbol" pitchFamily="18" charset="2"/>
              </a:rPr>
              <a:t>В</a:t>
            </a:r>
            <a:r>
              <a:rPr lang="ru-RU" sz="5400" b="1" dirty="0" smtClean="0">
                <a:solidFill>
                  <a:srgbClr val="00B0F0"/>
                </a:solidFill>
                <a:sym typeface="Symbol" pitchFamily="18" charset="2"/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  <a:sym typeface="Symbol" pitchFamily="18" charset="2"/>
              </a:rPr>
              <a:t>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5289550" y="3352800"/>
            <a:ext cx="3321050" cy="1752600"/>
            <a:chOff x="1696806" y="3047998"/>
            <a:chExt cx="5237390" cy="2421252"/>
          </a:xfrm>
        </p:grpSpPr>
        <p:grpSp>
          <p:nvGrpSpPr>
            <p:cNvPr id="5" name="Группа 9"/>
            <p:cNvGrpSpPr>
              <a:grpSpLocks/>
            </p:cNvGrpSpPr>
            <p:nvPr/>
          </p:nvGrpSpPr>
          <p:grpSpPr bwMode="auto">
            <a:xfrm>
              <a:off x="2666998" y="3047998"/>
              <a:ext cx="4267198" cy="2285999"/>
              <a:chOff x="2514600" y="2743200"/>
              <a:chExt cx="3124200" cy="12954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515462" y="3733707"/>
                <a:ext cx="152135" cy="15162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6" name="Прямая соединительная линия 25"/>
              <p:cNvCxnSpPr>
                <a:stCxn id="25" idx="7"/>
              </p:cNvCxnSpPr>
              <p:nvPr/>
            </p:nvCxnSpPr>
            <p:spPr>
              <a:xfrm rot="5400000" flipH="1" flipV="1">
                <a:off x="3140868" y="2247935"/>
                <a:ext cx="1012877" cy="2003408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stCxn id="25" idx="5"/>
              </p:cNvCxnSpPr>
              <p:nvPr/>
            </p:nvCxnSpPr>
            <p:spPr>
              <a:xfrm rot="16200000" flipH="1">
                <a:off x="4054584" y="2453975"/>
                <a:ext cx="175233" cy="2993198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8" name="TextBox 23"/>
            <p:cNvSpPr txBox="1">
              <a:spLocks noChangeArrowheads="1"/>
            </p:cNvSpPr>
            <p:nvPr/>
          </p:nvSpPr>
          <p:spPr bwMode="auto">
            <a:xfrm>
              <a:off x="1696806" y="4321660"/>
              <a:ext cx="1047334" cy="114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i="1">
                  <a:solidFill>
                    <a:srgbClr val="008000"/>
                  </a:solidFill>
                </a:rPr>
                <a:t>О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400800" y="5019675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sym typeface="Symbol" pitchFamily="18" charset="2"/>
              </a:rPr>
              <a:t> </a:t>
            </a:r>
            <a:r>
              <a:rPr lang="ru-RU" sz="5400" b="1">
                <a:solidFill>
                  <a:srgbClr val="008000"/>
                </a:solidFill>
                <a:sym typeface="Symbol" pitchFamily="18" charset="2"/>
              </a:rPr>
              <a:t>О</a:t>
            </a:r>
            <a:endParaRPr lang="ru-RU" sz="54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58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 altLang="ru-RU"/>
              <a:t> 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69900" indent="-469900">
              <a:buFontTx/>
              <a:buNone/>
            </a:pPr>
            <a:r>
              <a:rPr lang="ru-RU" altLang="ru-RU"/>
              <a:t> </a:t>
            </a:r>
          </a:p>
        </p:txBody>
      </p:sp>
      <p:pic>
        <p:nvPicPr>
          <p:cNvPr id="3277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2149475" cy="165576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2087563" cy="16557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куб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089150" cy="15843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углы соедине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727200" cy="22320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угол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2016125" cy="13652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уго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2303462" cy="16557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1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9225"/>
            <a:ext cx="2449513" cy="14382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9388" y="0"/>
            <a:ext cx="866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Где в своей жизни человек встречается с понятием угол и зачем их нужно измерять? </a:t>
            </a:r>
          </a:p>
        </p:txBody>
      </p:sp>
      <p:pic>
        <p:nvPicPr>
          <p:cNvPr id="32780" name="Picture 4" descr="E:\Картинки\Естествознание\ДОМ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535238" cy="22034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компас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lfatep.ru/upload/medialibrary/aac/fitingi_rehau_sshit_pol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4913" r="48502" b="58869"/>
          <a:stretch/>
        </p:blipFill>
        <p:spPr bwMode="auto">
          <a:xfrm>
            <a:off x="6784885" y="3505200"/>
            <a:ext cx="231942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670</Words>
  <Application>Microsoft Office PowerPoint</Application>
  <PresentationFormat>Экран (4:3)</PresentationFormat>
  <Paragraphs>191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Calibri</vt:lpstr>
      <vt:lpstr>CyrillicGoth</vt:lpstr>
      <vt:lpstr>Monotype Corsiva</vt:lpstr>
      <vt:lpstr>Palatino Linotype</vt:lpstr>
      <vt:lpstr>Symbol</vt:lpstr>
      <vt:lpstr>Times New Roman</vt:lpstr>
      <vt:lpstr>Verdana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букв можно использовать для обозначения угла?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Проблемный вопрос:   Как измерить угол при помощи транспортира?</vt:lpstr>
      <vt:lpstr> АЛГОРИТМ ИЗМЕРЕНИЯ УГЛОВ.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парах.  </vt:lpstr>
      <vt:lpstr>Презентация PowerPoint</vt:lpstr>
      <vt:lpstr>Проверка!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Наталья</cp:lastModifiedBy>
  <cp:revision>29</cp:revision>
  <cp:lastPrinted>1601-01-01T00:00:00Z</cp:lastPrinted>
  <dcterms:created xsi:type="dcterms:W3CDTF">1601-01-01T00:00:00Z</dcterms:created>
  <dcterms:modified xsi:type="dcterms:W3CDTF">2022-03-29T18:30:00Z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