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153E"/>
    <a:srgbClr val="000D26"/>
    <a:srgbClr val="005C2A"/>
    <a:srgbClr val="003618"/>
    <a:srgbClr val="ED9A1F"/>
    <a:srgbClr val="BD770F"/>
    <a:srgbClr val="57E71D"/>
    <a:srgbClr val="A75325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E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7004" y="1412776"/>
            <a:ext cx="6882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rgbClr val="000D26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Сенсорика</a:t>
            </a:r>
            <a:r>
              <a:rPr lang="ru-RU" sz="3600" b="1" dirty="0" smtClean="0">
                <a:ln w="12700">
                  <a:solidFill>
                    <a:srgbClr val="000D26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речь = развитие</a:t>
            </a:r>
            <a:endParaRPr lang="ru-RU" sz="3600" b="1" dirty="0">
              <a:ln w="12700">
                <a:solidFill>
                  <a:srgbClr val="000D26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713266"/>
            <a:ext cx="38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Иконникова Л.В.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4538"/>
            <a:ext cx="4176464" cy="334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8411"/>
          <a:stretch/>
        </p:blipFill>
        <p:spPr bwMode="auto">
          <a:xfrm>
            <a:off x="4860032" y="2171984"/>
            <a:ext cx="3571391" cy="341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r="3435"/>
          <a:stretch/>
        </p:blipFill>
        <p:spPr bwMode="auto">
          <a:xfrm>
            <a:off x="539549" y="650878"/>
            <a:ext cx="8106771" cy="509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5728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Тактильный куб «Парочки»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10" y="1261698"/>
            <a:ext cx="6692788" cy="499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Задачи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тактильные ощущения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Расширять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сенсорный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Совершенствовать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мелкую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моторику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Активизировать словарь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внимание, тактильную память и мышление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Волшебный кубик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3"/>
          <a:stretch/>
        </p:blipFill>
        <p:spPr bwMode="auto">
          <a:xfrm rot="5400000">
            <a:off x="1903534" y="1233848"/>
            <a:ext cx="519291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33CC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8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Найди пару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775094" y="1075469"/>
            <a:ext cx="7664619" cy="507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Третий лишний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0"/>
          <a:stretch/>
        </p:blipFill>
        <p:spPr bwMode="auto">
          <a:xfrm rot="5400000">
            <a:off x="103601" y="1492606"/>
            <a:ext cx="4799657" cy="420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3"/>
          <a:stretch/>
        </p:blipFill>
        <p:spPr bwMode="auto">
          <a:xfrm rot="5400000">
            <a:off x="4274279" y="1572016"/>
            <a:ext cx="4799655" cy="402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Геометрические прятки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/>
        </p:blipFill>
        <p:spPr bwMode="auto">
          <a:xfrm rot="5400000">
            <a:off x="1866131" y="1671743"/>
            <a:ext cx="5052204" cy="4104963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FF33CC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Чего не хватает?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 rot="5400000">
            <a:off x="1897184" y="1518198"/>
            <a:ext cx="5178473" cy="429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64" y="4906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Кто быстрее найдет все фигуры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4859" b="9435"/>
          <a:stretch/>
        </p:blipFill>
        <p:spPr bwMode="auto">
          <a:xfrm>
            <a:off x="1455015" y="1196752"/>
            <a:ext cx="6304775" cy="487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685</TotalTime>
  <Words>61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69</cp:revision>
  <dcterms:created xsi:type="dcterms:W3CDTF">2016-11-17T10:50:32Z</dcterms:created>
  <dcterms:modified xsi:type="dcterms:W3CDTF">2023-04-17T06:03:20Z</dcterms:modified>
</cp:coreProperties>
</file>