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1" r:id="rId3"/>
    <p:sldId id="259" r:id="rId4"/>
    <p:sldId id="275" r:id="rId5"/>
    <p:sldId id="273" r:id="rId6"/>
    <p:sldId id="274" r:id="rId7"/>
    <p:sldId id="276" r:id="rId8"/>
    <p:sldId id="270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57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0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99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7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11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0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9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7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83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88A5-E13F-450D-8482-32313BE6137F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F3EB010-1F39-4FBF-BD26-F23248148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6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057B26-6B93-48E5-9C8B-AEA53B97E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5CDD377-2FD2-4938-AB3E-7A0BC5333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0" b="89975" l="5119" r="93214">
                        <a14:foregroundMark x1="12738" y1="18881" x2="44286" y2="17126"/>
                        <a14:foregroundMark x1="44286" y1="17126" x2="44405" y2="17210"/>
                        <a14:foregroundMark x1="19643" y1="16876" x2="34881" y2="10777"/>
                        <a14:foregroundMark x1="26429" y1="8772" x2="38452" y2="9023"/>
                        <a14:foregroundMark x1="26429" y1="6850" x2="26429" y2="6850"/>
                        <a14:foregroundMark x1="32381" y1="5263" x2="37381" y2="5681"/>
                        <a14:foregroundMark x1="40000" y1="22723" x2="43690" y2="24645"/>
                        <a14:foregroundMark x1="40833" y1="23475" x2="40833" y2="22891"/>
                        <a14:foregroundMark x1="39643" y1="22389" x2="35952" y2="24478"/>
                        <a14:foregroundMark x1="61548" y1="25564" x2="56548" y2="30075"/>
                        <a14:foregroundMark x1="10119" y1="22891" x2="5238" y2="26232"/>
                        <a14:foregroundMark x1="9167" y1="20301" x2="7619" y2="22055"/>
                        <a14:foregroundMark x1="11071" y1="20969" x2="33929" y2="13617"/>
                        <a14:foregroundMark x1="43095" y1="26149" x2="41905" y2="29490"/>
                        <a14:foregroundMark x1="35952" y1="22055" x2="40595" y2="18463"/>
                        <a14:foregroundMark x1="45000" y1="15121" x2="44048" y2="15873"/>
                        <a14:foregroundMark x1="35238" y1="13617" x2="34048" y2="13367"/>
                        <a14:foregroundMark x1="19524" y1="16708" x2="18333" y2="16959"/>
                        <a14:foregroundMark x1="18333" y1="17377" x2="17738" y2="17794"/>
                        <a14:foregroundMark x1="21786" y1="19549" x2="21548" y2="20468"/>
                        <a14:foregroundMark x1="10476" y1="21136" x2="11667" y2="20718"/>
                        <a14:foregroundMark x1="17738" y1="17794" x2="18929" y2="17544"/>
                        <a14:foregroundMark x1="34881" y1="22222" x2="36429" y2="21136"/>
                        <a14:foregroundMark x1="40000" y1="25063" x2="40595" y2="28404"/>
                        <a14:foregroundMark x1="27024" y1="51546" x2="25952" y2="47786"/>
                        <a14:foregroundMark x1="29881" y1="48120" x2="28929" y2="56976"/>
                        <a14:foregroundMark x1="28929" y1="56976" x2="22500" y2="55221"/>
                        <a14:foregroundMark x1="64643" y1="47536" x2="76905" y2="51546"/>
                        <a14:foregroundMark x1="76905" y1="51546" x2="88690" y2="49541"/>
                        <a14:foregroundMark x1="88690" y1="49541" x2="66310" y2="45698"/>
                        <a14:foregroundMark x1="66310" y1="45698" x2="64405" y2="47953"/>
                        <a14:foregroundMark x1="76071" y1="46032" x2="84762" y2="42189"/>
                        <a14:foregroundMark x1="89286" y1="49791" x2="93214" y2="49791"/>
                        <a14:foregroundMark x1="60119" y1="81788" x2="56905" y2="88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2791355" cy="3977680"/>
          </a:xfrm>
          <a:prstGeom prst="rect">
            <a:avLst/>
          </a:prstGeom>
        </p:spPr>
      </p:pic>
      <p:sp>
        <p:nvSpPr>
          <p:cNvPr id="17" name="Облачко с текстом: овальное 16">
            <a:extLst>
              <a:ext uri="{FF2B5EF4-FFF2-40B4-BE49-F238E27FC236}">
                <a16:creationId xmlns:a16="http://schemas.microsoft.com/office/drawing/2014/main" xmlns="" id="{02993621-BB81-4D2C-B834-D182F7EBEB04}"/>
              </a:ext>
            </a:extLst>
          </p:cNvPr>
          <p:cNvSpPr/>
          <p:nvPr/>
        </p:nvSpPr>
        <p:spPr>
          <a:xfrm>
            <a:off x="1691680" y="-52544"/>
            <a:ext cx="6768752" cy="4417647"/>
          </a:xfrm>
          <a:prstGeom prst="wedgeEllipseCallout">
            <a:avLst>
              <a:gd name="adj1" fmla="val -48706"/>
              <a:gd name="adj2" fmla="val 424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5027CC-7C03-4B76-B36B-EE9CE1732C11}"/>
              </a:ext>
            </a:extLst>
          </p:cNvPr>
          <p:cNvSpPr txBox="1"/>
          <p:nvPr/>
        </p:nvSpPr>
        <p:spPr>
          <a:xfrm>
            <a:off x="2769384" y="171120"/>
            <a:ext cx="480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Hey, guys!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special day for me and my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It’s an international holiday and we celebrate it by playing soccer, volleyball, basketball, doing exercises and eating only healthy food. Can you guess what holiday I’m talking about? </a:t>
            </a:r>
          </a:p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came here to the gym to get some equipment for the celebration, but the trainer’s cabinet is locked… I really need something from there for the party. Our trainer loves riddles and puzzles so the hints might be hidden somewhere here.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you help me to get the code?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B82C5E-BECB-402F-9967-241CE370D739}"/>
              </a:ext>
            </a:extLst>
          </p:cNvPr>
          <p:cNvSpPr txBox="1"/>
          <p:nvPr/>
        </p:nvSpPr>
        <p:spPr>
          <a:xfrm>
            <a:off x="197768" y="383443"/>
            <a:ext cx="88924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Day of Sport for Development and Peace (IDSDP), which takes place annually on </a:t>
            </a:r>
            <a:r>
              <a:rPr lang="en-US" sz="32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0" i="0" baseline="30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April </a:t>
            </a:r>
            <a:r>
              <a:rPr lang="en-US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presents an opportunity to recognize the positive </a:t>
            </a:r>
            <a:r>
              <a:rPr lang="en-US" sz="32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 that </a:t>
            </a:r>
            <a:r>
              <a:rPr lang="en-US" sz="32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sport and physical activity play in communities and in people’s lives across the globe.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6912768" cy="26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D43D6B-5DD9-497E-909E-E368F3A3EA54}"/>
              </a:ext>
            </a:extLst>
          </p:cNvPr>
          <p:cNvSpPr txBox="1"/>
          <p:nvPr/>
        </p:nvSpPr>
        <p:spPr>
          <a:xfrm>
            <a:off x="0" y="4064192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“Sport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the power to change the world; it is a fundamental right and a powerful tool to strengthen social ties and promote sustainable development and peace, as well as solidarity and respect for </a:t>
            </a:r>
            <a:r>
              <a:rPr lang="en-US" sz="2800" b="0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C4A223-8B98-4D84-A08E-C5C79DD0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54"/>
            <a:ext cx="91440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41D2CC-A67E-43C4-854B-30B426C0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34826E-93B5-469C-ACAD-BCA8FA2CFE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4CEED6-4559-492F-A612-27CBCC943B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AB6F62-DEEF-4CC0-8800-998CA6949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4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087577A-A7B7-446A-870D-AC54F0AA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8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40F637F-4CD1-48D3-AE8F-1B95968FE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5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A70CFC-A3B9-45A7-A6A5-D8FE4C29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E07C199-7E51-4612-82A6-48AB5C5C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2" t="23945" r="13301" b="119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611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2689</TotalTime>
  <Words>187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25</cp:revision>
  <dcterms:created xsi:type="dcterms:W3CDTF">2020-11-22T16:28:19Z</dcterms:created>
  <dcterms:modified xsi:type="dcterms:W3CDTF">2022-05-17T17:03:55Z</dcterms:modified>
</cp:coreProperties>
</file>